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quickStyle2.xml" ContentType="application/vnd.openxmlformats-officedocument.drawingml.diagramStyle+xml"/>
  <Override PartName="/ppt/theme/theme3.xml" ContentType="application/vnd.openxmlformats-officedocument.theme+xml"/>
  <Override PartName="/ppt/diagrams/layout4.xml" ContentType="application/vnd.openxmlformats-officedocument.drawingml.diagram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diagrams/colors2.xml" ContentType="application/vnd.openxmlformats-officedocument.drawingml.diagramColors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handoutMasters/handoutMaster1.xml" ContentType="application/vnd.openxmlformats-officedocument.presentationml.handoutMaster+xml"/>
  <Override PartName="/ppt/diagrams/quickStyle4.xml" ContentType="application/vnd.openxmlformats-officedocument.drawingml.diagramStyle+xml"/>
  <Override PartName="/ppt/diagrams/drawing3.xml" ContentType="application/vnd.ms-office.drawingml.diagramDrawing+xml"/>
  <Override PartName="/ppt/theme/theme1.xml" ContentType="application/vnd.openxmlformats-officedocument.theme+xml"/>
  <Override PartName="/ppt/diagrams/colors3.xml" ContentType="application/vnd.openxmlformats-officedocument.drawingml.diagramColors+xml"/>
  <Override PartName="/ppt/diagrams/drawing2.xml" ContentType="application/vnd.ms-office.drawingml.diagramDrawing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.xml" ContentType="application/vnd.openxmlformats-officedocument.drawingml.diagramColor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9" r:id="rId3"/>
    <p:sldId id="257" r:id="rId4"/>
    <p:sldId id="258" r:id="rId5"/>
    <p:sldId id="259" r:id="rId6"/>
    <p:sldId id="277" r:id="rId7"/>
    <p:sldId id="260" r:id="rId8"/>
    <p:sldId id="278" r:id="rId9"/>
    <p:sldId id="280" r:id="rId10"/>
    <p:sldId id="281" r:id="rId11"/>
    <p:sldId id="270" r:id="rId12"/>
    <p:sldId id="269" r:id="rId13"/>
    <p:sldId id="265" r:id="rId14"/>
    <p:sldId id="275" r:id="rId15"/>
    <p:sldId id="276" r:id="rId16"/>
    <p:sldId id="282" r:id="rId17"/>
    <p:sldId id="274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" Type="http://schemas.openxmlformats.org/officeDocument/2006/relationships/slide" Target="slides/slide7.xml"/><Relationship Id="rId26" Type="http://schemas.openxmlformats.org/officeDocument/2006/relationships/customXml" Target="../customXml/item1.xml"/><Relationship Id="rId21" Type="http://schemas.openxmlformats.org/officeDocument/2006/relationships/printerSettings" Target="printerSettings/printerSettings1.bin"/><Relationship Id="rId3" Type="http://schemas.openxmlformats.org/officeDocument/2006/relationships/slide" Target="slides/slide2.xml"/><Relationship Id="rId25" Type="http://schemas.openxmlformats.org/officeDocument/2006/relationships/tableStyles" Target="tableStyle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20" Type="http://schemas.openxmlformats.org/officeDocument/2006/relationships/handoutMaster" Target="handoutMasters/handoutMaster1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4" Type="http://schemas.openxmlformats.org/officeDocument/2006/relationships/theme" Target="theme/them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viewProps" Target="viewProps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22" Type="http://schemas.openxmlformats.org/officeDocument/2006/relationships/presProps" Target="presProp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7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328637-FF02-4F4F-A5C3-156AD857E821}" type="doc">
      <dgm:prSet loTypeId="urn:microsoft.com/office/officeart/2005/8/layout/chevron1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1646C558-6A8A-47D2-952A-903B2386F30B}">
      <dgm:prSet custT="1"/>
      <dgm:spPr/>
      <dgm:t>
        <a:bodyPr/>
        <a:lstStyle/>
        <a:p>
          <a:pPr rtl="0"/>
          <a:r>
            <a:rPr lang="en-US" sz="1200" dirty="0" smtClean="0"/>
            <a:t>Careful review</a:t>
          </a:r>
          <a:endParaRPr lang="en-US" sz="1200" dirty="0"/>
        </a:p>
      </dgm:t>
    </dgm:pt>
    <dgm:pt modelId="{B0369B5A-EB3C-4425-9490-DEDD957E6ED9}" type="parTrans" cxnId="{C4788546-5B6B-4893-BD75-6FAA149A5EBC}">
      <dgm:prSet/>
      <dgm:spPr/>
      <dgm:t>
        <a:bodyPr/>
        <a:lstStyle/>
        <a:p>
          <a:endParaRPr lang="en-US" sz="1200"/>
        </a:p>
      </dgm:t>
    </dgm:pt>
    <dgm:pt modelId="{10A8CE7E-10A2-448E-A109-8EC5DC5606D3}" type="sibTrans" cxnId="{C4788546-5B6B-4893-BD75-6FAA149A5EBC}">
      <dgm:prSet/>
      <dgm:spPr/>
      <dgm:t>
        <a:bodyPr/>
        <a:lstStyle/>
        <a:p>
          <a:endParaRPr lang="en-US" sz="1200"/>
        </a:p>
      </dgm:t>
    </dgm:pt>
    <dgm:pt modelId="{39EAF8FB-E4D2-4649-A7E5-192FFD1100C3}">
      <dgm:prSet custT="1"/>
      <dgm:spPr/>
      <dgm:t>
        <a:bodyPr/>
        <a:lstStyle/>
        <a:p>
          <a:pPr rtl="0"/>
          <a:r>
            <a:rPr lang="en-US" sz="1200" dirty="0" smtClean="0"/>
            <a:t>Recommendations </a:t>
          </a:r>
          <a:r>
            <a:rPr lang="en-US" sz="1200" dirty="0" smtClean="0"/>
            <a:t>(by </a:t>
          </a:r>
          <a:r>
            <a:rPr lang="en-US" sz="1200" dirty="0" smtClean="0"/>
            <a:t>our campus community)</a:t>
          </a:r>
          <a:endParaRPr lang="en-US" sz="1200" dirty="0"/>
        </a:p>
      </dgm:t>
    </dgm:pt>
    <dgm:pt modelId="{3E2E8588-D547-4B07-88C7-87A578ACA089}" type="parTrans" cxnId="{97D62786-4F17-42EA-8C39-CD1009EEC838}">
      <dgm:prSet/>
      <dgm:spPr/>
      <dgm:t>
        <a:bodyPr/>
        <a:lstStyle/>
        <a:p>
          <a:endParaRPr lang="en-US" sz="1200"/>
        </a:p>
      </dgm:t>
    </dgm:pt>
    <dgm:pt modelId="{31970C79-CE38-4298-B577-81F53841230E}" type="sibTrans" cxnId="{97D62786-4F17-42EA-8C39-CD1009EEC838}">
      <dgm:prSet/>
      <dgm:spPr/>
      <dgm:t>
        <a:bodyPr/>
        <a:lstStyle/>
        <a:p>
          <a:endParaRPr lang="en-US" sz="1200"/>
        </a:p>
      </dgm:t>
    </dgm:pt>
    <dgm:pt modelId="{010BC429-2BAA-4C67-AB24-D55E4BBD8BD4}">
      <dgm:prSet custT="1"/>
      <dgm:spPr/>
      <dgm:t>
        <a:bodyPr/>
        <a:lstStyle/>
        <a:p>
          <a:pPr rtl="0"/>
          <a:r>
            <a:rPr lang="en-US" sz="1200" dirty="0" smtClean="0"/>
            <a:t>Action </a:t>
          </a:r>
          <a:r>
            <a:rPr lang="en-US" sz="1200" dirty="0" smtClean="0"/>
            <a:t>plans</a:t>
          </a:r>
          <a:endParaRPr lang="en-US" sz="1200" dirty="0"/>
        </a:p>
      </dgm:t>
    </dgm:pt>
    <dgm:pt modelId="{684C8835-7C63-4DD0-974C-9452468CBD98}" type="parTrans" cxnId="{E5BD91C1-B454-4E2D-AE38-DA797A0C6552}">
      <dgm:prSet/>
      <dgm:spPr/>
      <dgm:t>
        <a:bodyPr/>
        <a:lstStyle/>
        <a:p>
          <a:endParaRPr lang="en-US" sz="1200"/>
        </a:p>
      </dgm:t>
    </dgm:pt>
    <dgm:pt modelId="{7D24A659-8429-4F2E-8F89-8B201B7B0439}" type="sibTrans" cxnId="{E5BD91C1-B454-4E2D-AE38-DA797A0C6552}">
      <dgm:prSet/>
      <dgm:spPr/>
      <dgm:t>
        <a:bodyPr/>
        <a:lstStyle/>
        <a:p>
          <a:endParaRPr lang="en-US" sz="1200"/>
        </a:p>
      </dgm:t>
    </dgm:pt>
    <dgm:pt modelId="{7093F6EA-5F0C-421A-AE31-294CCE9F3575}">
      <dgm:prSet custT="1"/>
      <dgm:spPr/>
      <dgm:t>
        <a:bodyPr/>
        <a:lstStyle/>
        <a:p>
          <a:pPr rtl="0"/>
          <a:r>
            <a:rPr lang="en-US" sz="1200" dirty="0" smtClean="0"/>
            <a:t>Planning and Budgeting</a:t>
          </a:r>
        </a:p>
        <a:p>
          <a:pPr rtl="0"/>
          <a:r>
            <a:rPr lang="en-US" sz="1200" dirty="0" smtClean="0"/>
            <a:t>Alignment </a:t>
          </a:r>
          <a:endParaRPr lang="en-US" sz="1200" dirty="0"/>
        </a:p>
      </dgm:t>
    </dgm:pt>
    <dgm:pt modelId="{2988170A-4D05-429F-96B3-5869FBB93D02}" type="parTrans" cxnId="{AAFE662A-E5A5-4E62-B1A5-E03E550722B2}">
      <dgm:prSet/>
      <dgm:spPr/>
      <dgm:t>
        <a:bodyPr/>
        <a:lstStyle/>
        <a:p>
          <a:endParaRPr lang="en-US" sz="1200"/>
        </a:p>
      </dgm:t>
    </dgm:pt>
    <dgm:pt modelId="{E0EEFAE2-44DD-4A03-AC20-45A458D0D004}" type="sibTrans" cxnId="{AAFE662A-E5A5-4E62-B1A5-E03E550722B2}">
      <dgm:prSet/>
      <dgm:spPr/>
      <dgm:t>
        <a:bodyPr/>
        <a:lstStyle/>
        <a:p>
          <a:endParaRPr lang="en-US" sz="1200"/>
        </a:p>
      </dgm:t>
    </dgm:pt>
    <dgm:pt modelId="{4774963C-2A6F-413E-AB59-BEF77F7FAB02}">
      <dgm:prSet custT="1"/>
      <dgm:spPr/>
      <dgm:t>
        <a:bodyPr/>
        <a:lstStyle/>
        <a:p>
          <a:pPr rtl="0"/>
          <a:r>
            <a:rPr lang="en-US" sz="1200" smtClean="0"/>
            <a:t>Imple-ment</a:t>
          </a:r>
          <a:endParaRPr lang="en-US" sz="1200" dirty="0"/>
        </a:p>
      </dgm:t>
    </dgm:pt>
    <dgm:pt modelId="{71B6D3F9-03CC-4052-A42B-F5E09D143C91}" type="parTrans" cxnId="{4B6F5F21-0182-4A7E-983D-2B9B038951E5}">
      <dgm:prSet/>
      <dgm:spPr/>
      <dgm:t>
        <a:bodyPr/>
        <a:lstStyle/>
        <a:p>
          <a:endParaRPr lang="en-US" sz="1200"/>
        </a:p>
      </dgm:t>
    </dgm:pt>
    <dgm:pt modelId="{09927AF9-84F2-41C4-97C0-C735A9E7BF61}" type="sibTrans" cxnId="{4B6F5F21-0182-4A7E-983D-2B9B038951E5}">
      <dgm:prSet/>
      <dgm:spPr/>
      <dgm:t>
        <a:bodyPr/>
        <a:lstStyle/>
        <a:p>
          <a:endParaRPr lang="en-US" sz="1200"/>
        </a:p>
      </dgm:t>
    </dgm:pt>
    <dgm:pt modelId="{677166F4-0BE6-4109-A77A-34756A72534E}" type="pres">
      <dgm:prSet presAssocID="{79328637-FF02-4F4F-A5C3-156AD857E82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533FEB-E8B5-42A5-B290-43DC201B9424}" type="pres">
      <dgm:prSet presAssocID="{1646C558-6A8A-47D2-952A-903B2386F30B}" presName="parTxOnly" presStyleLbl="node1" presStyleIdx="0" presStyleCnt="5" custScaleX="100232" custScaleY="1580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E14D26-1B46-4490-9D76-87F0D1E217D8}" type="pres">
      <dgm:prSet presAssocID="{10A8CE7E-10A2-448E-A109-8EC5DC5606D3}" presName="parTxOnlySpace" presStyleCnt="0"/>
      <dgm:spPr/>
    </dgm:pt>
    <dgm:pt modelId="{FD96FEFC-C330-42C0-BB13-9C7DBE9B5369}" type="pres">
      <dgm:prSet presAssocID="{39EAF8FB-E4D2-4649-A7E5-192FFD1100C3}" presName="parTxOnly" presStyleLbl="node1" presStyleIdx="1" presStyleCnt="5" custScaleX="134170" custScaleY="149835" custLinFactNeighborX="583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F4BCE9-05EB-4794-AA34-565A0A55BDF2}" type="pres">
      <dgm:prSet presAssocID="{31970C79-CE38-4298-B577-81F53841230E}" presName="parTxOnlySpace" presStyleCnt="0"/>
      <dgm:spPr/>
    </dgm:pt>
    <dgm:pt modelId="{89433E7D-F74E-4991-AF79-DF5DAA67DCC7}" type="pres">
      <dgm:prSet presAssocID="{010BC429-2BAA-4C67-AB24-D55E4BBD8BD4}" presName="parTxOnly" presStyleLbl="node1" presStyleIdx="2" presStyleCnt="5" custScaleY="14433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E00D69-9463-422E-9DD2-725CBC33D0BD}" type="pres">
      <dgm:prSet presAssocID="{7D24A659-8429-4F2E-8F89-8B201B7B0439}" presName="parTxOnlySpace" presStyleCnt="0"/>
      <dgm:spPr/>
    </dgm:pt>
    <dgm:pt modelId="{82F8CFB8-FC6A-405A-B66B-D592C0827BA1}" type="pres">
      <dgm:prSet presAssocID="{7093F6EA-5F0C-421A-AE31-294CCE9F3575}" presName="parTxOnly" presStyleLbl="node1" presStyleIdx="3" presStyleCnt="5" custScaleX="117037" custScaleY="1415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271D9A-8380-4502-9F77-8541CF24760C}" type="pres">
      <dgm:prSet presAssocID="{E0EEFAE2-44DD-4A03-AC20-45A458D0D004}" presName="parTxOnlySpace" presStyleCnt="0"/>
      <dgm:spPr/>
    </dgm:pt>
    <dgm:pt modelId="{1F017E2D-61FC-4108-87BC-7D761D883A66}" type="pres">
      <dgm:prSet presAssocID="{4774963C-2A6F-413E-AB59-BEF77F7FAB02}" presName="parTxOnly" presStyleLbl="node1" presStyleIdx="4" presStyleCnt="5" custScaleX="83740" custScaleY="1415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D62786-4F17-42EA-8C39-CD1009EEC838}" srcId="{79328637-FF02-4F4F-A5C3-156AD857E821}" destId="{39EAF8FB-E4D2-4649-A7E5-192FFD1100C3}" srcOrd="1" destOrd="0" parTransId="{3E2E8588-D547-4B07-88C7-87A578ACA089}" sibTransId="{31970C79-CE38-4298-B577-81F53841230E}"/>
    <dgm:cxn modelId="{E5BD91C1-B454-4E2D-AE38-DA797A0C6552}" srcId="{79328637-FF02-4F4F-A5C3-156AD857E821}" destId="{010BC429-2BAA-4C67-AB24-D55E4BBD8BD4}" srcOrd="2" destOrd="0" parTransId="{684C8835-7C63-4DD0-974C-9452468CBD98}" sibTransId="{7D24A659-8429-4F2E-8F89-8B201B7B0439}"/>
    <dgm:cxn modelId="{0FCF83B4-8166-4D90-BED6-805D119EBD16}" type="presOf" srcId="{7093F6EA-5F0C-421A-AE31-294CCE9F3575}" destId="{82F8CFB8-FC6A-405A-B66B-D592C0827BA1}" srcOrd="0" destOrd="0" presId="urn:microsoft.com/office/officeart/2005/8/layout/chevron1"/>
    <dgm:cxn modelId="{C4788546-5B6B-4893-BD75-6FAA149A5EBC}" srcId="{79328637-FF02-4F4F-A5C3-156AD857E821}" destId="{1646C558-6A8A-47D2-952A-903B2386F30B}" srcOrd="0" destOrd="0" parTransId="{B0369B5A-EB3C-4425-9490-DEDD957E6ED9}" sibTransId="{10A8CE7E-10A2-448E-A109-8EC5DC5606D3}"/>
    <dgm:cxn modelId="{84B0CD59-8DDA-4EDF-ADCF-139EDACA8F1F}" type="presOf" srcId="{4774963C-2A6F-413E-AB59-BEF77F7FAB02}" destId="{1F017E2D-61FC-4108-87BC-7D761D883A66}" srcOrd="0" destOrd="0" presId="urn:microsoft.com/office/officeart/2005/8/layout/chevron1"/>
    <dgm:cxn modelId="{B12D04CA-C8BF-4854-8A0C-F1767A7D1738}" type="presOf" srcId="{79328637-FF02-4F4F-A5C3-156AD857E821}" destId="{677166F4-0BE6-4109-A77A-34756A72534E}" srcOrd="0" destOrd="0" presId="urn:microsoft.com/office/officeart/2005/8/layout/chevron1"/>
    <dgm:cxn modelId="{AAFE662A-E5A5-4E62-B1A5-E03E550722B2}" srcId="{79328637-FF02-4F4F-A5C3-156AD857E821}" destId="{7093F6EA-5F0C-421A-AE31-294CCE9F3575}" srcOrd="3" destOrd="0" parTransId="{2988170A-4D05-429F-96B3-5869FBB93D02}" sibTransId="{E0EEFAE2-44DD-4A03-AC20-45A458D0D004}"/>
    <dgm:cxn modelId="{4B6F5F21-0182-4A7E-983D-2B9B038951E5}" srcId="{79328637-FF02-4F4F-A5C3-156AD857E821}" destId="{4774963C-2A6F-413E-AB59-BEF77F7FAB02}" srcOrd="4" destOrd="0" parTransId="{71B6D3F9-03CC-4052-A42B-F5E09D143C91}" sibTransId="{09927AF9-84F2-41C4-97C0-C735A9E7BF61}"/>
    <dgm:cxn modelId="{50EB7276-9D92-4567-9FE6-538614EE91A9}" type="presOf" srcId="{39EAF8FB-E4D2-4649-A7E5-192FFD1100C3}" destId="{FD96FEFC-C330-42C0-BB13-9C7DBE9B5369}" srcOrd="0" destOrd="0" presId="urn:microsoft.com/office/officeart/2005/8/layout/chevron1"/>
    <dgm:cxn modelId="{86139B3C-BE47-4884-B0AF-A8B9B5BCD4CC}" type="presOf" srcId="{1646C558-6A8A-47D2-952A-903B2386F30B}" destId="{85533FEB-E8B5-42A5-B290-43DC201B9424}" srcOrd="0" destOrd="0" presId="urn:microsoft.com/office/officeart/2005/8/layout/chevron1"/>
    <dgm:cxn modelId="{B34F3B12-DA87-4F42-855B-0964D701D0C8}" type="presOf" srcId="{010BC429-2BAA-4C67-AB24-D55E4BBD8BD4}" destId="{89433E7D-F74E-4991-AF79-DF5DAA67DCC7}" srcOrd="0" destOrd="0" presId="urn:microsoft.com/office/officeart/2005/8/layout/chevron1"/>
    <dgm:cxn modelId="{02AA1D04-E555-49F8-897C-9F103E1F2FCB}" type="presParOf" srcId="{677166F4-0BE6-4109-A77A-34756A72534E}" destId="{85533FEB-E8B5-42A5-B290-43DC201B9424}" srcOrd="0" destOrd="0" presId="urn:microsoft.com/office/officeart/2005/8/layout/chevron1"/>
    <dgm:cxn modelId="{ADFB30ED-F55E-4759-A727-48AF253D7BAD}" type="presParOf" srcId="{677166F4-0BE6-4109-A77A-34756A72534E}" destId="{23E14D26-1B46-4490-9D76-87F0D1E217D8}" srcOrd="1" destOrd="0" presId="urn:microsoft.com/office/officeart/2005/8/layout/chevron1"/>
    <dgm:cxn modelId="{D601BA54-EA02-43C1-8CA3-8EF46E5F2AB9}" type="presParOf" srcId="{677166F4-0BE6-4109-A77A-34756A72534E}" destId="{FD96FEFC-C330-42C0-BB13-9C7DBE9B5369}" srcOrd="2" destOrd="0" presId="urn:microsoft.com/office/officeart/2005/8/layout/chevron1"/>
    <dgm:cxn modelId="{FE3C98CC-4903-4290-9268-1460D98869E9}" type="presParOf" srcId="{677166F4-0BE6-4109-A77A-34756A72534E}" destId="{12F4BCE9-05EB-4794-AA34-565A0A55BDF2}" srcOrd="3" destOrd="0" presId="urn:microsoft.com/office/officeart/2005/8/layout/chevron1"/>
    <dgm:cxn modelId="{630E80F0-0086-4543-A547-4D5490FE02F7}" type="presParOf" srcId="{677166F4-0BE6-4109-A77A-34756A72534E}" destId="{89433E7D-F74E-4991-AF79-DF5DAA67DCC7}" srcOrd="4" destOrd="0" presId="urn:microsoft.com/office/officeart/2005/8/layout/chevron1"/>
    <dgm:cxn modelId="{A23DA43B-C6FE-41F8-A376-734924E449FB}" type="presParOf" srcId="{677166F4-0BE6-4109-A77A-34756A72534E}" destId="{05E00D69-9463-422E-9DD2-725CBC33D0BD}" srcOrd="5" destOrd="0" presId="urn:microsoft.com/office/officeart/2005/8/layout/chevron1"/>
    <dgm:cxn modelId="{A92ADC0D-EF91-405A-9140-5F3C0ADAAE06}" type="presParOf" srcId="{677166F4-0BE6-4109-A77A-34756A72534E}" destId="{82F8CFB8-FC6A-405A-B66B-D592C0827BA1}" srcOrd="6" destOrd="0" presId="urn:microsoft.com/office/officeart/2005/8/layout/chevron1"/>
    <dgm:cxn modelId="{5950F9D4-7816-406F-9EA5-48C046508896}" type="presParOf" srcId="{677166F4-0BE6-4109-A77A-34756A72534E}" destId="{EF271D9A-8380-4502-9F77-8541CF24760C}" srcOrd="7" destOrd="0" presId="urn:microsoft.com/office/officeart/2005/8/layout/chevron1"/>
    <dgm:cxn modelId="{536E3C9C-40E9-4406-8554-88CAC4378C92}" type="presParOf" srcId="{677166F4-0BE6-4109-A77A-34756A72534E}" destId="{1F017E2D-61FC-4108-87BC-7D761D883A6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2A9E5F-CE09-7C4F-838E-DFD2FBEEDD61}" type="doc">
      <dgm:prSet loTypeId="urn:microsoft.com/office/officeart/2005/8/layout/radial1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F11995E-EEA3-B249-B891-0FFA887E8728}">
      <dgm:prSet phldrT="[Text]" custT="1"/>
      <dgm:spPr/>
      <dgm:t>
        <a:bodyPr/>
        <a:lstStyle/>
        <a:p>
          <a:r>
            <a:rPr lang="en-US" sz="1000" dirty="0" smtClean="0"/>
            <a:t>Program Priorities</a:t>
          </a:r>
          <a:endParaRPr lang="en-US" sz="1000" dirty="0"/>
        </a:p>
      </dgm:t>
    </dgm:pt>
    <dgm:pt modelId="{C9C98043-3FA2-BB44-B3DD-3071293E25F9}" type="parTrans" cxnId="{FCE64D3F-C9F8-5B4A-A3FB-A52F2732E771}">
      <dgm:prSet/>
      <dgm:spPr/>
      <dgm:t>
        <a:bodyPr/>
        <a:lstStyle/>
        <a:p>
          <a:endParaRPr lang="en-US" sz="1000"/>
        </a:p>
      </dgm:t>
    </dgm:pt>
    <dgm:pt modelId="{38C4FB5A-C464-CA46-86FD-09384B27E04F}" type="sibTrans" cxnId="{FCE64D3F-C9F8-5B4A-A3FB-A52F2732E771}">
      <dgm:prSet/>
      <dgm:spPr/>
      <dgm:t>
        <a:bodyPr/>
        <a:lstStyle/>
        <a:p>
          <a:endParaRPr lang="en-US" sz="1000"/>
        </a:p>
      </dgm:t>
    </dgm:pt>
    <dgm:pt modelId="{D0B07B6A-3595-B24B-87EC-E52458443829}">
      <dgm:prSet phldrT="[Text]" custT="1"/>
      <dgm:spPr/>
      <dgm:t>
        <a:bodyPr/>
        <a:lstStyle/>
        <a:p>
          <a:r>
            <a:rPr lang="en-US" sz="1000" dirty="0" smtClean="0"/>
            <a:t>History</a:t>
          </a:r>
          <a:endParaRPr lang="en-US" sz="1000" dirty="0"/>
        </a:p>
      </dgm:t>
    </dgm:pt>
    <dgm:pt modelId="{ED2CB001-A2D9-994E-858C-4D0974AEA593}" type="parTrans" cxnId="{A4E3DCAE-15B9-7443-96E7-5FC546AFC213}">
      <dgm:prSet custT="1"/>
      <dgm:spPr/>
      <dgm:t>
        <a:bodyPr/>
        <a:lstStyle/>
        <a:p>
          <a:endParaRPr lang="en-US" sz="1000"/>
        </a:p>
      </dgm:t>
    </dgm:pt>
    <dgm:pt modelId="{2668E2A1-D709-C04D-B5D8-BA30A74BC005}" type="sibTrans" cxnId="{A4E3DCAE-15B9-7443-96E7-5FC546AFC213}">
      <dgm:prSet/>
      <dgm:spPr/>
      <dgm:t>
        <a:bodyPr/>
        <a:lstStyle/>
        <a:p>
          <a:endParaRPr lang="en-US" sz="1000"/>
        </a:p>
      </dgm:t>
    </dgm:pt>
    <dgm:pt modelId="{0488947F-73BA-8742-947D-9C3FC456F1B2}">
      <dgm:prSet phldrT="[Text]" custT="1"/>
      <dgm:spPr/>
      <dgm:t>
        <a:bodyPr/>
        <a:lstStyle/>
        <a:p>
          <a:r>
            <a:rPr lang="en-US" sz="1000" dirty="0" smtClean="0"/>
            <a:t>External Demand</a:t>
          </a:r>
          <a:endParaRPr lang="en-US" sz="1000" dirty="0"/>
        </a:p>
      </dgm:t>
    </dgm:pt>
    <dgm:pt modelId="{F61D799D-4A15-C54C-8AE3-88FA43F5B33F}" type="parTrans" cxnId="{DC05F8F2-2C21-DF4E-9FA3-0B127DD24415}">
      <dgm:prSet custT="1"/>
      <dgm:spPr/>
      <dgm:t>
        <a:bodyPr/>
        <a:lstStyle/>
        <a:p>
          <a:endParaRPr lang="en-US" sz="1000"/>
        </a:p>
      </dgm:t>
    </dgm:pt>
    <dgm:pt modelId="{57F28FDD-52D8-B74E-84C2-3F29D9F6F20F}" type="sibTrans" cxnId="{DC05F8F2-2C21-DF4E-9FA3-0B127DD24415}">
      <dgm:prSet/>
      <dgm:spPr/>
      <dgm:t>
        <a:bodyPr/>
        <a:lstStyle/>
        <a:p>
          <a:endParaRPr lang="en-US" sz="1000"/>
        </a:p>
      </dgm:t>
    </dgm:pt>
    <dgm:pt modelId="{53109C5E-02D3-5F44-8328-7C1245ABC8E8}">
      <dgm:prSet phldrT="[Text]" custT="1"/>
      <dgm:spPr/>
      <dgm:t>
        <a:bodyPr/>
        <a:lstStyle/>
        <a:p>
          <a:r>
            <a:rPr lang="en-US" sz="1000" dirty="0" smtClean="0"/>
            <a:t>Internal Demand</a:t>
          </a:r>
          <a:endParaRPr lang="en-US" sz="1000" dirty="0"/>
        </a:p>
      </dgm:t>
    </dgm:pt>
    <dgm:pt modelId="{C1FAB19B-71A9-A64C-9D5E-E884379C64FE}" type="parTrans" cxnId="{4DCFC183-D747-D845-AF09-B90E5B59BBC8}">
      <dgm:prSet custT="1"/>
      <dgm:spPr/>
      <dgm:t>
        <a:bodyPr/>
        <a:lstStyle/>
        <a:p>
          <a:endParaRPr lang="en-US" sz="1000"/>
        </a:p>
      </dgm:t>
    </dgm:pt>
    <dgm:pt modelId="{2605ED96-74C4-6C40-8ADB-BC984398EC70}" type="sibTrans" cxnId="{4DCFC183-D747-D845-AF09-B90E5B59BBC8}">
      <dgm:prSet/>
      <dgm:spPr/>
      <dgm:t>
        <a:bodyPr/>
        <a:lstStyle/>
        <a:p>
          <a:endParaRPr lang="en-US" sz="1000"/>
        </a:p>
      </dgm:t>
    </dgm:pt>
    <dgm:pt modelId="{1315AE46-00D5-7E4C-91AA-4915644ABCD9}">
      <dgm:prSet phldrT="[Text]" custT="1"/>
      <dgm:spPr/>
      <dgm:t>
        <a:bodyPr/>
        <a:lstStyle/>
        <a:p>
          <a:r>
            <a:rPr lang="en-US" sz="1000" dirty="0" smtClean="0"/>
            <a:t>Quality of Inputs/</a:t>
          </a:r>
        </a:p>
        <a:p>
          <a:r>
            <a:rPr lang="en-US" sz="1000" dirty="0" smtClean="0"/>
            <a:t>Processes </a:t>
          </a:r>
          <a:endParaRPr lang="en-US" sz="1000" dirty="0"/>
        </a:p>
      </dgm:t>
    </dgm:pt>
    <dgm:pt modelId="{BA7160FD-E397-B043-8BD7-321AF95BA1F9}" type="parTrans" cxnId="{97E498DC-3C4F-F546-91A6-61B08BFC352A}">
      <dgm:prSet custT="1"/>
      <dgm:spPr/>
      <dgm:t>
        <a:bodyPr/>
        <a:lstStyle/>
        <a:p>
          <a:endParaRPr lang="en-US" sz="1000"/>
        </a:p>
      </dgm:t>
    </dgm:pt>
    <dgm:pt modelId="{D1F815E5-F5BC-E64B-B761-23FA6FE7FF0B}" type="sibTrans" cxnId="{97E498DC-3C4F-F546-91A6-61B08BFC352A}">
      <dgm:prSet/>
      <dgm:spPr/>
      <dgm:t>
        <a:bodyPr/>
        <a:lstStyle/>
        <a:p>
          <a:endParaRPr lang="en-US" sz="1000"/>
        </a:p>
      </dgm:t>
    </dgm:pt>
    <dgm:pt modelId="{03F3C374-D4AE-104C-BBCB-AC8EF479926D}">
      <dgm:prSet phldrT="[Text]" custT="1"/>
      <dgm:spPr/>
      <dgm:t>
        <a:bodyPr/>
        <a:lstStyle/>
        <a:p>
          <a:r>
            <a:rPr lang="en-US" sz="1000" dirty="0" smtClean="0"/>
            <a:t>Quality of Outcomes</a:t>
          </a:r>
          <a:endParaRPr lang="en-US" sz="1000" dirty="0"/>
        </a:p>
      </dgm:t>
    </dgm:pt>
    <dgm:pt modelId="{5B41281E-4943-9F4D-91B9-CB55130AFFEE}" type="parTrans" cxnId="{82079104-2AF1-9A46-87F9-4BCA4944775C}">
      <dgm:prSet custT="1"/>
      <dgm:spPr/>
      <dgm:t>
        <a:bodyPr/>
        <a:lstStyle/>
        <a:p>
          <a:endParaRPr lang="en-US" sz="1000"/>
        </a:p>
      </dgm:t>
    </dgm:pt>
    <dgm:pt modelId="{92C04F55-D5F1-2D4E-B3C5-10D1090CD4F6}" type="sibTrans" cxnId="{82079104-2AF1-9A46-87F9-4BCA4944775C}">
      <dgm:prSet/>
      <dgm:spPr/>
      <dgm:t>
        <a:bodyPr/>
        <a:lstStyle/>
        <a:p>
          <a:endParaRPr lang="en-US" sz="1000"/>
        </a:p>
      </dgm:t>
    </dgm:pt>
    <dgm:pt modelId="{7C8CFE25-B1BF-884D-8BA5-6758C2101B3D}">
      <dgm:prSet phldrT="[Text]" custT="1"/>
      <dgm:spPr/>
      <dgm:t>
        <a:bodyPr/>
        <a:lstStyle/>
        <a:p>
          <a:r>
            <a:rPr lang="en-US" sz="1000" dirty="0" smtClean="0"/>
            <a:t>Size/Scope/</a:t>
          </a:r>
        </a:p>
        <a:p>
          <a:r>
            <a:rPr lang="en-US" sz="1000" dirty="0" smtClean="0"/>
            <a:t>Prod.</a:t>
          </a:r>
          <a:endParaRPr lang="en-US" sz="1000" dirty="0"/>
        </a:p>
      </dgm:t>
    </dgm:pt>
    <dgm:pt modelId="{BC77F61E-1B9C-5B4F-8477-45C50A977C4D}" type="parTrans" cxnId="{E359B3E2-F94B-584F-83D5-9D9852A9EA85}">
      <dgm:prSet custT="1"/>
      <dgm:spPr/>
      <dgm:t>
        <a:bodyPr/>
        <a:lstStyle/>
        <a:p>
          <a:endParaRPr lang="en-US" sz="1000"/>
        </a:p>
      </dgm:t>
    </dgm:pt>
    <dgm:pt modelId="{A76AE13E-5F51-E540-967F-F83213B37231}" type="sibTrans" cxnId="{E359B3E2-F94B-584F-83D5-9D9852A9EA85}">
      <dgm:prSet/>
      <dgm:spPr/>
      <dgm:t>
        <a:bodyPr/>
        <a:lstStyle/>
        <a:p>
          <a:endParaRPr lang="en-US" sz="1000"/>
        </a:p>
      </dgm:t>
    </dgm:pt>
    <dgm:pt modelId="{3E3C8963-A084-074C-BE2F-E4EDF8C3EA36}">
      <dgm:prSet phldrT="[Text]"/>
      <dgm:spPr/>
      <dgm:t>
        <a:bodyPr/>
        <a:lstStyle/>
        <a:p>
          <a:endParaRPr lang="en-US" sz="1000" dirty="0"/>
        </a:p>
      </dgm:t>
    </dgm:pt>
    <dgm:pt modelId="{D6BD00AE-1378-E448-8DE2-93E9B5B4CF9E}" type="parTrans" cxnId="{220572B8-D9E6-7B4F-8E1C-5DDA7B9790AE}">
      <dgm:prSet/>
      <dgm:spPr/>
      <dgm:t>
        <a:bodyPr/>
        <a:lstStyle/>
        <a:p>
          <a:endParaRPr lang="en-US" sz="1000"/>
        </a:p>
      </dgm:t>
    </dgm:pt>
    <dgm:pt modelId="{FA405AAC-1F24-9F40-ADAC-9B971AE4284A}" type="sibTrans" cxnId="{220572B8-D9E6-7B4F-8E1C-5DDA7B9790AE}">
      <dgm:prSet/>
      <dgm:spPr/>
      <dgm:t>
        <a:bodyPr/>
        <a:lstStyle/>
        <a:p>
          <a:endParaRPr lang="en-US" sz="1000"/>
        </a:p>
      </dgm:t>
    </dgm:pt>
    <dgm:pt modelId="{C2F39398-895C-CD4E-BCE2-AA0E9B4FC0E1}">
      <dgm:prSet phldrT="[Text]" custT="1"/>
      <dgm:spPr/>
      <dgm:t>
        <a:bodyPr/>
        <a:lstStyle/>
        <a:p>
          <a:r>
            <a:rPr lang="en-US" sz="1000" dirty="0" smtClean="0"/>
            <a:t>Revenue Generated</a:t>
          </a:r>
          <a:endParaRPr lang="en-US" sz="1000" dirty="0"/>
        </a:p>
      </dgm:t>
    </dgm:pt>
    <dgm:pt modelId="{54D84E67-B221-C24B-86D3-F7C64DC73571}" type="parTrans" cxnId="{AB346452-02CC-0249-B211-15B0F66E78D2}">
      <dgm:prSet custT="1"/>
      <dgm:spPr/>
      <dgm:t>
        <a:bodyPr/>
        <a:lstStyle/>
        <a:p>
          <a:endParaRPr lang="en-US" sz="1000"/>
        </a:p>
      </dgm:t>
    </dgm:pt>
    <dgm:pt modelId="{3675BA8B-EE8E-F341-9813-0E0A3AA2383D}" type="sibTrans" cxnId="{AB346452-02CC-0249-B211-15B0F66E78D2}">
      <dgm:prSet/>
      <dgm:spPr/>
      <dgm:t>
        <a:bodyPr/>
        <a:lstStyle/>
        <a:p>
          <a:endParaRPr lang="en-US" sz="1000"/>
        </a:p>
      </dgm:t>
    </dgm:pt>
    <dgm:pt modelId="{F15972DB-F893-6B4F-8395-88AEE4B39F41}">
      <dgm:prSet phldrT="[Text]" custT="1"/>
      <dgm:spPr/>
      <dgm:t>
        <a:bodyPr/>
        <a:lstStyle/>
        <a:p>
          <a:r>
            <a:rPr lang="en-US" sz="1000" dirty="0" smtClean="0"/>
            <a:t>Opportunity</a:t>
          </a:r>
          <a:endParaRPr lang="en-US" sz="1000" dirty="0"/>
        </a:p>
      </dgm:t>
    </dgm:pt>
    <dgm:pt modelId="{8921072E-A980-D643-B0FF-2E4B1EAAAD64}" type="parTrans" cxnId="{BCDB3475-32E2-4848-9A84-D781EB18CCA2}">
      <dgm:prSet custT="1"/>
      <dgm:spPr/>
      <dgm:t>
        <a:bodyPr/>
        <a:lstStyle/>
        <a:p>
          <a:endParaRPr lang="en-US" sz="1000"/>
        </a:p>
      </dgm:t>
    </dgm:pt>
    <dgm:pt modelId="{0C8487AC-80D6-954D-9161-ED0EEC085AE0}" type="sibTrans" cxnId="{BCDB3475-32E2-4848-9A84-D781EB18CCA2}">
      <dgm:prSet/>
      <dgm:spPr/>
      <dgm:t>
        <a:bodyPr/>
        <a:lstStyle/>
        <a:p>
          <a:endParaRPr lang="en-US" sz="1000"/>
        </a:p>
      </dgm:t>
    </dgm:pt>
    <dgm:pt modelId="{6C6E4B39-2C13-D941-8305-366296C83A86}">
      <dgm:prSet phldrT="[Text]" custT="1"/>
      <dgm:spPr/>
      <dgm:t>
        <a:bodyPr/>
        <a:lstStyle/>
        <a:p>
          <a:r>
            <a:rPr lang="en-US" sz="1000" dirty="0" smtClean="0"/>
            <a:t>Program Costs</a:t>
          </a:r>
          <a:endParaRPr lang="en-US" sz="1000" dirty="0"/>
        </a:p>
      </dgm:t>
    </dgm:pt>
    <dgm:pt modelId="{D512CD3F-66A3-754E-B51A-ED09CC0FCA78}" type="parTrans" cxnId="{FB534D5E-A796-F04E-BF2E-013BD16B5FD6}">
      <dgm:prSet custT="1"/>
      <dgm:spPr/>
      <dgm:t>
        <a:bodyPr/>
        <a:lstStyle/>
        <a:p>
          <a:endParaRPr lang="en-US" sz="1000"/>
        </a:p>
      </dgm:t>
    </dgm:pt>
    <dgm:pt modelId="{34968AE6-4550-B549-84C2-4783FB2B34C5}" type="sibTrans" cxnId="{FB534D5E-A796-F04E-BF2E-013BD16B5FD6}">
      <dgm:prSet/>
      <dgm:spPr/>
      <dgm:t>
        <a:bodyPr/>
        <a:lstStyle/>
        <a:p>
          <a:endParaRPr lang="en-US" sz="1000"/>
        </a:p>
      </dgm:t>
    </dgm:pt>
    <dgm:pt modelId="{05EA2C5D-F69D-9340-93BB-983A03BE5E55}">
      <dgm:prSet phldrT="[Text]" custT="1"/>
      <dgm:spPr/>
      <dgm:t>
        <a:bodyPr/>
        <a:lstStyle/>
        <a:p>
          <a:r>
            <a:rPr lang="en-US" sz="1000" dirty="0" smtClean="0"/>
            <a:t>Impact/</a:t>
          </a:r>
        </a:p>
        <a:p>
          <a:r>
            <a:rPr lang="en-US" sz="1000" dirty="0" smtClean="0"/>
            <a:t>Essentiality</a:t>
          </a:r>
          <a:endParaRPr lang="en-US" sz="1000" dirty="0"/>
        </a:p>
      </dgm:t>
    </dgm:pt>
    <dgm:pt modelId="{4E10EF7F-9B6A-3A47-ADAA-A14420719650}" type="parTrans" cxnId="{352457BE-5653-584E-8FB7-1F35F1A6D093}">
      <dgm:prSet custT="1"/>
      <dgm:spPr/>
      <dgm:t>
        <a:bodyPr/>
        <a:lstStyle/>
        <a:p>
          <a:endParaRPr lang="en-US" sz="1000"/>
        </a:p>
      </dgm:t>
    </dgm:pt>
    <dgm:pt modelId="{A590EEF7-2D68-4646-9A28-0ED5723BFB9B}" type="sibTrans" cxnId="{352457BE-5653-584E-8FB7-1F35F1A6D093}">
      <dgm:prSet/>
      <dgm:spPr/>
      <dgm:t>
        <a:bodyPr/>
        <a:lstStyle/>
        <a:p>
          <a:endParaRPr lang="en-US" sz="1000"/>
        </a:p>
      </dgm:t>
    </dgm:pt>
    <dgm:pt modelId="{3401AC8A-AE21-684D-8E09-97991B0B30EA}" type="pres">
      <dgm:prSet presAssocID="{E62A9E5F-CE09-7C4F-838E-DFD2FBEEDD6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752BAB-FF44-A04B-A823-FAEB25D1C390}" type="pres">
      <dgm:prSet presAssocID="{2F11995E-EEA3-B249-B891-0FFA887E8728}" presName="centerShape" presStyleLbl="node0" presStyleIdx="0" presStyleCnt="1"/>
      <dgm:spPr/>
      <dgm:t>
        <a:bodyPr/>
        <a:lstStyle/>
        <a:p>
          <a:endParaRPr lang="en-US"/>
        </a:p>
      </dgm:t>
    </dgm:pt>
    <dgm:pt modelId="{D6E33832-5CB9-AA40-962C-5E0F20BAB1EA}" type="pres">
      <dgm:prSet presAssocID="{ED2CB001-A2D9-994E-858C-4D0974AEA593}" presName="Name9" presStyleLbl="parChTrans1D2" presStyleIdx="0" presStyleCnt="10"/>
      <dgm:spPr/>
      <dgm:t>
        <a:bodyPr/>
        <a:lstStyle/>
        <a:p>
          <a:endParaRPr lang="en-US"/>
        </a:p>
      </dgm:t>
    </dgm:pt>
    <dgm:pt modelId="{ED0E1EF9-D2A2-474E-BA8F-0B93FD3BBE5D}" type="pres">
      <dgm:prSet presAssocID="{ED2CB001-A2D9-994E-858C-4D0974AEA593}" presName="connTx" presStyleLbl="parChTrans1D2" presStyleIdx="0" presStyleCnt="10"/>
      <dgm:spPr/>
      <dgm:t>
        <a:bodyPr/>
        <a:lstStyle/>
        <a:p>
          <a:endParaRPr lang="en-US"/>
        </a:p>
      </dgm:t>
    </dgm:pt>
    <dgm:pt modelId="{B2F06E42-F75E-0A4E-A749-BF09549849D9}" type="pres">
      <dgm:prSet presAssocID="{D0B07B6A-3595-B24B-87EC-E52458443829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C1C7FA-EF0F-0F48-ACBD-B84C100EAD70}" type="pres">
      <dgm:prSet presAssocID="{F61D799D-4A15-C54C-8AE3-88FA43F5B33F}" presName="Name9" presStyleLbl="parChTrans1D2" presStyleIdx="1" presStyleCnt="10"/>
      <dgm:spPr/>
      <dgm:t>
        <a:bodyPr/>
        <a:lstStyle/>
        <a:p>
          <a:endParaRPr lang="en-US"/>
        </a:p>
      </dgm:t>
    </dgm:pt>
    <dgm:pt modelId="{AA35F913-A910-4F46-B107-A8635F732F2A}" type="pres">
      <dgm:prSet presAssocID="{F61D799D-4A15-C54C-8AE3-88FA43F5B33F}" presName="connTx" presStyleLbl="parChTrans1D2" presStyleIdx="1" presStyleCnt="10"/>
      <dgm:spPr/>
      <dgm:t>
        <a:bodyPr/>
        <a:lstStyle/>
        <a:p>
          <a:endParaRPr lang="en-US"/>
        </a:p>
      </dgm:t>
    </dgm:pt>
    <dgm:pt modelId="{C9993D76-847A-1A41-91D4-1E99E1F8BD65}" type="pres">
      <dgm:prSet presAssocID="{0488947F-73BA-8742-947D-9C3FC456F1B2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39482A-3C08-0848-BC44-CB6C8BD890D8}" type="pres">
      <dgm:prSet presAssocID="{C1FAB19B-71A9-A64C-9D5E-E884379C64FE}" presName="Name9" presStyleLbl="parChTrans1D2" presStyleIdx="2" presStyleCnt="10"/>
      <dgm:spPr/>
      <dgm:t>
        <a:bodyPr/>
        <a:lstStyle/>
        <a:p>
          <a:endParaRPr lang="en-US"/>
        </a:p>
      </dgm:t>
    </dgm:pt>
    <dgm:pt modelId="{DE5F7C0E-4489-9940-912A-46B69B4E033F}" type="pres">
      <dgm:prSet presAssocID="{C1FAB19B-71A9-A64C-9D5E-E884379C64FE}" presName="connTx" presStyleLbl="parChTrans1D2" presStyleIdx="2" presStyleCnt="10"/>
      <dgm:spPr/>
      <dgm:t>
        <a:bodyPr/>
        <a:lstStyle/>
        <a:p>
          <a:endParaRPr lang="en-US"/>
        </a:p>
      </dgm:t>
    </dgm:pt>
    <dgm:pt modelId="{F5F336E5-43A4-9345-9B4C-452E3FABE9F6}" type="pres">
      <dgm:prSet presAssocID="{53109C5E-02D3-5F44-8328-7C1245ABC8E8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BAB37C-D805-294B-BF23-EAF82D58A3B4}" type="pres">
      <dgm:prSet presAssocID="{BA7160FD-E397-B043-8BD7-321AF95BA1F9}" presName="Name9" presStyleLbl="parChTrans1D2" presStyleIdx="3" presStyleCnt="10"/>
      <dgm:spPr/>
      <dgm:t>
        <a:bodyPr/>
        <a:lstStyle/>
        <a:p>
          <a:endParaRPr lang="en-US"/>
        </a:p>
      </dgm:t>
    </dgm:pt>
    <dgm:pt modelId="{D9C66A7B-C89A-F045-8854-2308045CA4BC}" type="pres">
      <dgm:prSet presAssocID="{BA7160FD-E397-B043-8BD7-321AF95BA1F9}" presName="connTx" presStyleLbl="parChTrans1D2" presStyleIdx="3" presStyleCnt="10"/>
      <dgm:spPr/>
      <dgm:t>
        <a:bodyPr/>
        <a:lstStyle/>
        <a:p>
          <a:endParaRPr lang="en-US"/>
        </a:p>
      </dgm:t>
    </dgm:pt>
    <dgm:pt modelId="{193CEF6E-07D6-F24E-A59B-7CA2B647316B}" type="pres">
      <dgm:prSet presAssocID="{1315AE46-00D5-7E4C-91AA-4915644ABCD9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E7CFAF-67CB-094E-BEA5-260605BE61D3}" type="pres">
      <dgm:prSet presAssocID="{5B41281E-4943-9F4D-91B9-CB55130AFFEE}" presName="Name9" presStyleLbl="parChTrans1D2" presStyleIdx="4" presStyleCnt="10"/>
      <dgm:spPr/>
      <dgm:t>
        <a:bodyPr/>
        <a:lstStyle/>
        <a:p>
          <a:endParaRPr lang="en-US"/>
        </a:p>
      </dgm:t>
    </dgm:pt>
    <dgm:pt modelId="{8B315886-B458-DE4D-8CB5-2564C2BF9A68}" type="pres">
      <dgm:prSet presAssocID="{5B41281E-4943-9F4D-91B9-CB55130AFFEE}" presName="connTx" presStyleLbl="parChTrans1D2" presStyleIdx="4" presStyleCnt="10"/>
      <dgm:spPr/>
      <dgm:t>
        <a:bodyPr/>
        <a:lstStyle/>
        <a:p>
          <a:endParaRPr lang="en-US"/>
        </a:p>
      </dgm:t>
    </dgm:pt>
    <dgm:pt modelId="{377D701B-74A5-754D-86DD-2AC56435A69B}" type="pres">
      <dgm:prSet presAssocID="{03F3C374-D4AE-104C-BBCB-AC8EF479926D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70E239-5DB0-0F40-90F5-6E0C55186F71}" type="pres">
      <dgm:prSet presAssocID="{BC77F61E-1B9C-5B4F-8477-45C50A977C4D}" presName="Name9" presStyleLbl="parChTrans1D2" presStyleIdx="5" presStyleCnt="10"/>
      <dgm:spPr/>
      <dgm:t>
        <a:bodyPr/>
        <a:lstStyle/>
        <a:p>
          <a:endParaRPr lang="en-US"/>
        </a:p>
      </dgm:t>
    </dgm:pt>
    <dgm:pt modelId="{A3D4F9B3-9975-BD42-8748-C95835A057E7}" type="pres">
      <dgm:prSet presAssocID="{BC77F61E-1B9C-5B4F-8477-45C50A977C4D}" presName="connTx" presStyleLbl="parChTrans1D2" presStyleIdx="5" presStyleCnt="10"/>
      <dgm:spPr/>
      <dgm:t>
        <a:bodyPr/>
        <a:lstStyle/>
        <a:p>
          <a:endParaRPr lang="en-US"/>
        </a:p>
      </dgm:t>
    </dgm:pt>
    <dgm:pt modelId="{B0E79D03-4974-444B-BA40-F80F1B76258B}" type="pres">
      <dgm:prSet presAssocID="{7C8CFE25-B1BF-884D-8BA5-6758C2101B3D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91C3EC-FC60-504E-A194-9EC8831A600F}" type="pres">
      <dgm:prSet presAssocID="{54D84E67-B221-C24B-86D3-F7C64DC73571}" presName="Name9" presStyleLbl="parChTrans1D2" presStyleIdx="6" presStyleCnt="10"/>
      <dgm:spPr/>
      <dgm:t>
        <a:bodyPr/>
        <a:lstStyle/>
        <a:p>
          <a:endParaRPr lang="en-US"/>
        </a:p>
      </dgm:t>
    </dgm:pt>
    <dgm:pt modelId="{22FAC871-034E-CA49-8FF0-F4D2C5720CD5}" type="pres">
      <dgm:prSet presAssocID="{54D84E67-B221-C24B-86D3-F7C64DC73571}" presName="connTx" presStyleLbl="parChTrans1D2" presStyleIdx="6" presStyleCnt="10"/>
      <dgm:spPr/>
      <dgm:t>
        <a:bodyPr/>
        <a:lstStyle/>
        <a:p>
          <a:endParaRPr lang="en-US"/>
        </a:p>
      </dgm:t>
    </dgm:pt>
    <dgm:pt modelId="{B4F27300-7CAB-8848-B20E-C1152954D92B}" type="pres">
      <dgm:prSet presAssocID="{C2F39398-895C-CD4E-BCE2-AA0E9B4FC0E1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8794AE-E384-E740-BA48-78778693B27B}" type="pres">
      <dgm:prSet presAssocID="{D512CD3F-66A3-754E-B51A-ED09CC0FCA78}" presName="Name9" presStyleLbl="parChTrans1D2" presStyleIdx="7" presStyleCnt="10"/>
      <dgm:spPr/>
      <dgm:t>
        <a:bodyPr/>
        <a:lstStyle/>
        <a:p>
          <a:endParaRPr lang="en-US"/>
        </a:p>
      </dgm:t>
    </dgm:pt>
    <dgm:pt modelId="{8B0DC479-67E6-7541-BF9D-90EFE3C6D93D}" type="pres">
      <dgm:prSet presAssocID="{D512CD3F-66A3-754E-B51A-ED09CC0FCA78}" presName="connTx" presStyleLbl="parChTrans1D2" presStyleIdx="7" presStyleCnt="10"/>
      <dgm:spPr/>
      <dgm:t>
        <a:bodyPr/>
        <a:lstStyle/>
        <a:p>
          <a:endParaRPr lang="en-US"/>
        </a:p>
      </dgm:t>
    </dgm:pt>
    <dgm:pt modelId="{180DCAB8-AFD2-6443-A500-2BD84307C53D}" type="pres">
      <dgm:prSet presAssocID="{6C6E4B39-2C13-D941-8305-366296C83A86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69C5CF-DE38-DB42-A97D-42E36434B982}" type="pres">
      <dgm:prSet presAssocID="{4E10EF7F-9B6A-3A47-ADAA-A14420719650}" presName="Name9" presStyleLbl="parChTrans1D2" presStyleIdx="8" presStyleCnt="10"/>
      <dgm:spPr/>
      <dgm:t>
        <a:bodyPr/>
        <a:lstStyle/>
        <a:p>
          <a:endParaRPr lang="en-US"/>
        </a:p>
      </dgm:t>
    </dgm:pt>
    <dgm:pt modelId="{2B32293F-E342-8241-BBE2-C7B032DF370D}" type="pres">
      <dgm:prSet presAssocID="{4E10EF7F-9B6A-3A47-ADAA-A14420719650}" presName="connTx" presStyleLbl="parChTrans1D2" presStyleIdx="8" presStyleCnt="10"/>
      <dgm:spPr/>
      <dgm:t>
        <a:bodyPr/>
        <a:lstStyle/>
        <a:p>
          <a:endParaRPr lang="en-US"/>
        </a:p>
      </dgm:t>
    </dgm:pt>
    <dgm:pt modelId="{B99EA7FD-CE24-0C45-B1CF-AFBFE504BB6F}" type="pres">
      <dgm:prSet presAssocID="{05EA2C5D-F69D-9340-93BB-983A03BE5E55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56A0D2-E575-7A4C-87C3-C1F4D89A5AB8}" type="pres">
      <dgm:prSet presAssocID="{8921072E-A980-D643-B0FF-2E4B1EAAAD64}" presName="Name9" presStyleLbl="parChTrans1D2" presStyleIdx="9" presStyleCnt="10"/>
      <dgm:spPr/>
      <dgm:t>
        <a:bodyPr/>
        <a:lstStyle/>
        <a:p>
          <a:endParaRPr lang="en-US"/>
        </a:p>
      </dgm:t>
    </dgm:pt>
    <dgm:pt modelId="{998745C2-E612-D145-8600-9AB73A3109A6}" type="pres">
      <dgm:prSet presAssocID="{8921072E-A980-D643-B0FF-2E4B1EAAAD64}" presName="connTx" presStyleLbl="parChTrans1D2" presStyleIdx="9" presStyleCnt="10"/>
      <dgm:spPr/>
      <dgm:t>
        <a:bodyPr/>
        <a:lstStyle/>
        <a:p>
          <a:endParaRPr lang="en-US"/>
        </a:p>
      </dgm:t>
    </dgm:pt>
    <dgm:pt modelId="{B751561B-F526-8E40-A84C-555AEA3DB529}" type="pres">
      <dgm:prSet presAssocID="{F15972DB-F893-6B4F-8395-88AEE4B39F41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9474C56-C67D-994E-9535-F85B987F067D}" type="presOf" srcId="{2F11995E-EEA3-B249-B891-0FFA887E8728}" destId="{38752BAB-FF44-A04B-A823-FAEB25D1C390}" srcOrd="0" destOrd="0" presId="urn:microsoft.com/office/officeart/2005/8/layout/radial1"/>
    <dgm:cxn modelId="{85D40525-6985-BB48-B51F-0F8BD8BA533E}" type="presOf" srcId="{C1FAB19B-71A9-A64C-9D5E-E884379C64FE}" destId="{8339482A-3C08-0848-BC44-CB6C8BD890D8}" srcOrd="0" destOrd="0" presId="urn:microsoft.com/office/officeart/2005/8/layout/radial1"/>
    <dgm:cxn modelId="{75F69135-1D45-034F-A43E-999620C51A5C}" type="presOf" srcId="{BC77F61E-1B9C-5B4F-8477-45C50A977C4D}" destId="{8070E239-5DB0-0F40-90F5-6E0C55186F71}" srcOrd="0" destOrd="0" presId="urn:microsoft.com/office/officeart/2005/8/layout/radial1"/>
    <dgm:cxn modelId="{31DA9392-C8FE-4F4C-9BB5-4A9BBB91FE5B}" type="presOf" srcId="{5B41281E-4943-9F4D-91B9-CB55130AFFEE}" destId="{8B315886-B458-DE4D-8CB5-2564C2BF9A68}" srcOrd="1" destOrd="0" presId="urn:microsoft.com/office/officeart/2005/8/layout/radial1"/>
    <dgm:cxn modelId="{1C2B9C37-ADE4-CE4F-98CF-DBBAC881B848}" type="presOf" srcId="{4E10EF7F-9B6A-3A47-ADAA-A14420719650}" destId="{2B32293F-E342-8241-BBE2-C7B032DF370D}" srcOrd="1" destOrd="0" presId="urn:microsoft.com/office/officeart/2005/8/layout/radial1"/>
    <dgm:cxn modelId="{5B139787-B49B-A743-9E89-005E2C936704}" type="presOf" srcId="{D0B07B6A-3595-B24B-87EC-E52458443829}" destId="{B2F06E42-F75E-0A4E-A749-BF09549849D9}" srcOrd="0" destOrd="0" presId="urn:microsoft.com/office/officeart/2005/8/layout/radial1"/>
    <dgm:cxn modelId="{F03AB0F0-24AC-F94A-BC25-4BE43B0B4AB1}" type="presOf" srcId="{ED2CB001-A2D9-994E-858C-4D0974AEA593}" destId="{ED0E1EF9-D2A2-474E-BA8F-0B93FD3BBE5D}" srcOrd="1" destOrd="0" presId="urn:microsoft.com/office/officeart/2005/8/layout/radial1"/>
    <dgm:cxn modelId="{FCE64D3F-C9F8-5B4A-A3FB-A52F2732E771}" srcId="{E62A9E5F-CE09-7C4F-838E-DFD2FBEEDD61}" destId="{2F11995E-EEA3-B249-B891-0FFA887E8728}" srcOrd="0" destOrd="0" parTransId="{C9C98043-3FA2-BB44-B3DD-3071293E25F9}" sibTransId="{38C4FB5A-C464-CA46-86FD-09384B27E04F}"/>
    <dgm:cxn modelId="{352457BE-5653-584E-8FB7-1F35F1A6D093}" srcId="{2F11995E-EEA3-B249-B891-0FFA887E8728}" destId="{05EA2C5D-F69D-9340-93BB-983A03BE5E55}" srcOrd="8" destOrd="0" parTransId="{4E10EF7F-9B6A-3A47-ADAA-A14420719650}" sibTransId="{A590EEF7-2D68-4646-9A28-0ED5723BFB9B}"/>
    <dgm:cxn modelId="{4DCFC183-D747-D845-AF09-B90E5B59BBC8}" srcId="{2F11995E-EEA3-B249-B891-0FFA887E8728}" destId="{53109C5E-02D3-5F44-8328-7C1245ABC8E8}" srcOrd="2" destOrd="0" parTransId="{C1FAB19B-71A9-A64C-9D5E-E884379C64FE}" sibTransId="{2605ED96-74C4-6C40-8ADB-BC984398EC70}"/>
    <dgm:cxn modelId="{BCDB3475-32E2-4848-9A84-D781EB18CCA2}" srcId="{2F11995E-EEA3-B249-B891-0FFA887E8728}" destId="{F15972DB-F893-6B4F-8395-88AEE4B39F41}" srcOrd="9" destOrd="0" parTransId="{8921072E-A980-D643-B0FF-2E4B1EAAAD64}" sibTransId="{0C8487AC-80D6-954D-9161-ED0EEC085AE0}"/>
    <dgm:cxn modelId="{BEEDB3B7-A761-7D41-A3AC-2EBEAE69A8A2}" type="presOf" srcId="{C1FAB19B-71A9-A64C-9D5E-E884379C64FE}" destId="{DE5F7C0E-4489-9940-912A-46B69B4E033F}" srcOrd="1" destOrd="0" presId="urn:microsoft.com/office/officeart/2005/8/layout/radial1"/>
    <dgm:cxn modelId="{E45AE34D-C51B-4346-A881-349E238B888B}" type="presOf" srcId="{D512CD3F-66A3-754E-B51A-ED09CC0FCA78}" destId="{8B0DC479-67E6-7541-BF9D-90EFE3C6D93D}" srcOrd="1" destOrd="0" presId="urn:microsoft.com/office/officeart/2005/8/layout/radial1"/>
    <dgm:cxn modelId="{050F7D63-F4A9-1844-A260-5236BE156D13}" type="presOf" srcId="{5B41281E-4943-9F4D-91B9-CB55130AFFEE}" destId="{9DE7CFAF-67CB-094E-BEA5-260605BE61D3}" srcOrd="0" destOrd="0" presId="urn:microsoft.com/office/officeart/2005/8/layout/radial1"/>
    <dgm:cxn modelId="{4E153BD0-2587-2745-84A9-D77059B10C20}" type="presOf" srcId="{E62A9E5F-CE09-7C4F-838E-DFD2FBEEDD61}" destId="{3401AC8A-AE21-684D-8E09-97991B0B30EA}" srcOrd="0" destOrd="0" presId="urn:microsoft.com/office/officeart/2005/8/layout/radial1"/>
    <dgm:cxn modelId="{B1C0A4CD-9DEB-404F-A245-9C6A4948014C}" type="presOf" srcId="{8921072E-A980-D643-B0FF-2E4B1EAAAD64}" destId="{998745C2-E612-D145-8600-9AB73A3109A6}" srcOrd="1" destOrd="0" presId="urn:microsoft.com/office/officeart/2005/8/layout/radial1"/>
    <dgm:cxn modelId="{8656FBD6-2F22-FF4A-ACE4-85C0B7A4D0AB}" type="presOf" srcId="{54D84E67-B221-C24B-86D3-F7C64DC73571}" destId="{6B91C3EC-FC60-504E-A194-9EC8831A600F}" srcOrd="0" destOrd="0" presId="urn:microsoft.com/office/officeart/2005/8/layout/radial1"/>
    <dgm:cxn modelId="{DFD5ECAD-8220-3440-B829-79C75E06D08A}" type="presOf" srcId="{BA7160FD-E397-B043-8BD7-321AF95BA1F9}" destId="{D9C66A7B-C89A-F045-8854-2308045CA4BC}" srcOrd="1" destOrd="0" presId="urn:microsoft.com/office/officeart/2005/8/layout/radial1"/>
    <dgm:cxn modelId="{AA0878AA-3E94-9542-A8C3-34A46015DA22}" type="presOf" srcId="{1315AE46-00D5-7E4C-91AA-4915644ABCD9}" destId="{193CEF6E-07D6-F24E-A59B-7CA2B647316B}" srcOrd="0" destOrd="0" presId="urn:microsoft.com/office/officeart/2005/8/layout/radial1"/>
    <dgm:cxn modelId="{635D0AB3-9329-BB4F-B3BC-C980D9F32529}" type="presOf" srcId="{BC77F61E-1B9C-5B4F-8477-45C50A977C4D}" destId="{A3D4F9B3-9975-BD42-8748-C95835A057E7}" srcOrd="1" destOrd="0" presId="urn:microsoft.com/office/officeart/2005/8/layout/radial1"/>
    <dgm:cxn modelId="{DC05F8F2-2C21-DF4E-9FA3-0B127DD24415}" srcId="{2F11995E-EEA3-B249-B891-0FFA887E8728}" destId="{0488947F-73BA-8742-947D-9C3FC456F1B2}" srcOrd="1" destOrd="0" parTransId="{F61D799D-4A15-C54C-8AE3-88FA43F5B33F}" sibTransId="{57F28FDD-52D8-B74E-84C2-3F29D9F6F20F}"/>
    <dgm:cxn modelId="{AAE81115-272E-E444-8063-A5A4E6F78963}" type="presOf" srcId="{F15972DB-F893-6B4F-8395-88AEE4B39F41}" destId="{B751561B-F526-8E40-A84C-555AEA3DB529}" srcOrd="0" destOrd="0" presId="urn:microsoft.com/office/officeart/2005/8/layout/radial1"/>
    <dgm:cxn modelId="{85544FD8-8326-994A-AADB-2A284F7061F2}" type="presOf" srcId="{4E10EF7F-9B6A-3A47-ADAA-A14420719650}" destId="{A669C5CF-DE38-DB42-A97D-42E36434B982}" srcOrd="0" destOrd="0" presId="urn:microsoft.com/office/officeart/2005/8/layout/radial1"/>
    <dgm:cxn modelId="{857514E6-6FD6-7449-8F66-E711031D7926}" type="presOf" srcId="{7C8CFE25-B1BF-884D-8BA5-6758C2101B3D}" destId="{B0E79D03-4974-444B-BA40-F80F1B76258B}" srcOrd="0" destOrd="0" presId="urn:microsoft.com/office/officeart/2005/8/layout/radial1"/>
    <dgm:cxn modelId="{17A3C4D3-2E81-BA45-9AA6-B766B57D9A58}" type="presOf" srcId="{53109C5E-02D3-5F44-8328-7C1245ABC8E8}" destId="{F5F336E5-43A4-9345-9B4C-452E3FABE9F6}" srcOrd="0" destOrd="0" presId="urn:microsoft.com/office/officeart/2005/8/layout/radial1"/>
    <dgm:cxn modelId="{1AFE8D0D-3E1A-F74C-BEAE-050F5046677D}" type="presOf" srcId="{ED2CB001-A2D9-994E-858C-4D0974AEA593}" destId="{D6E33832-5CB9-AA40-962C-5E0F20BAB1EA}" srcOrd="0" destOrd="0" presId="urn:microsoft.com/office/officeart/2005/8/layout/radial1"/>
    <dgm:cxn modelId="{AB346452-02CC-0249-B211-15B0F66E78D2}" srcId="{2F11995E-EEA3-B249-B891-0FFA887E8728}" destId="{C2F39398-895C-CD4E-BCE2-AA0E9B4FC0E1}" srcOrd="6" destOrd="0" parTransId="{54D84E67-B221-C24B-86D3-F7C64DC73571}" sibTransId="{3675BA8B-EE8E-F341-9813-0E0A3AA2383D}"/>
    <dgm:cxn modelId="{97E498DC-3C4F-F546-91A6-61B08BFC352A}" srcId="{2F11995E-EEA3-B249-B891-0FFA887E8728}" destId="{1315AE46-00D5-7E4C-91AA-4915644ABCD9}" srcOrd="3" destOrd="0" parTransId="{BA7160FD-E397-B043-8BD7-321AF95BA1F9}" sibTransId="{D1F815E5-F5BC-E64B-B761-23FA6FE7FF0B}"/>
    <dgm:cxn modelId="{108E0288-8D10-A74B-856B-3E3A8FBE1C1A}" type="presOf" srcId="{8921072E-A980-D643-B0FF-2E4B1EAAAD64}" destId="{AF56A0D2-E575-7A4C-87C3-C1F4D89A5AB8}" srcOrd="0" destOrd="0" presId="urn:microsoft.com/office/officeart/2005/8/layout/radial1"/>
    <dgm:cxn modelId="{FB534D5E-A796-F04E-BF2E-013BD16B5FD6}" srcId="{2F11995E-EEA3-B249-B891-0FFA887E8728}" destId="{6C6E4B39-2C13-D941-8305-366296C83A86}" srcOrd="7" destOrd="0" parTransId="{D512CD3F-66A3-754E-B51A-ED09CC0FCA78}" sibTransId="{34968AE6-4550-B549-84C2-4783FB2B34C5}"/>
    <dgm:cxn modelId="{F751A857-277A-1A4F-8B80-5B142C7F5EB0}" type="presOf" srcId="{D512CD3F-66A3-754E-B51A-ED09CC0FCA78}" destId="{A78794AE-E384-E740-BA48-78778693B27B}" srcOrd="0" destOrd="0" presId="urn:microsoft.com/office/officeart/2005/8/layout/radial1"/>
    <dgm:cxn modelId="{A4E3DCAE-15B9-7443-96E7-5FC546AFC213}" srcId="{2F11995E-EEA3-B249-B891-0FFA887E8728}" destId="{D0B07B6A-3595-B24B-87EC-E52458443829}" srcOrd="0" destOrd="0" parTransId="{ED2CB001-A2D9-994E-858C-4D0974AEA593}" sibTransId="{2668E2A1-D709-C04D-B5D8-BA30A74BC005}"/>
    <dgm:cxn modelId="{E5F87009-62AD-AF4D-AFF4-9EF8FA2C56E5}" type="presOf" srcId="{F61D799D-4A15-C54C-8AE3-88FA43F5B33F}" destId="{09C1C7FA-EF0F-0F48-ACBD-B84C100EAD70}" srcOrd="0" destOrd="0" presId="urn:microsoft.com/office/officeart/2005/8/layout/radial1"/>
    <dgm:cxn modelId="{97F6F9FD-9687-854E-A6C1-3B7CE40087EF}" type="presOf" srcId="{0488947F-73BA-8742-947D-9C3FC456F1B2}" destId="{C9993D76-847A-1A41-91D4-1E99E1F8BD65}" srcOrd="0" destOrd="0" presId="urn:microsoft.com/office/officeart/2005/8/layout/radial1"/>
    <dgm:cxn modelId="{A8883CD8-4B54-1E42-A04A-30B353ABFC71}" type="presOf" srcId="{BA7160FD-E397-B043-8BD7-321AF95BA1F9}" destId="{32BAB37C-D805-294B-BF23-EAF82D58A3B4}" srcOrd="0" destOrd="0" presId="urn:microsoft.com/office/officeart/2005/8/layout/radial1"/>
    <dgm:cxn modelId="{66DB059D-7481-2C49-843B-F6EF6DB9427E}" type="presOf" srcId="{54D84E67-B221-C24B-86D3-F7C64DC73571}" destId="{22FAC871-034E-CA49-8FF0-F4D2C5720CD5}" srcOrd="1" destOrd="0" presId="urn:microsoft.com/office/officeart/2005/8/layout/radial1"/>
    <dgm:cxn modelId="{82079104-2AF1-9A46-87F9-4BCA4944775C}" srcId="{2F11995E-EEA3-B249-B891-0FFA887E8728}" destId="{03F3C374-D4AE-104C-BBCB-AC8EF479926D}" srcOrd="4" destOrd="0" parTransId="{5B41281E-4943-9F4D-91B9-CB55130AFFEE}" sibTransId="{92C04F55-D5F1-2D4E-B3C5-10D1090CD4F6}"/>
    <dgm:cxn modelId="{DE44C86A-8620-6D4D-A9AB-1013462C3DF2}" type="presOf" srcId="{03F3C374-D4AE-104C-BBCB-AC8EF479926D}" destId="{377D701B-74A5-754D-86DD-2AC56435A69B}" srcOrd="0" destOrd="0" presId="urn:microsoft.com/office/officeart/2005/8/layout/radial1"/>
    <dgm:cxn modelId="{61FB9173-AD2D-2742-829C-7B35A44F8FAE}" type="presOf" srcId="{05EA2C5D-F69D-9340-93BB-983A03BE5E55}" destId="{B99EA7FD-CE24-0C45-B1CF-AFBFE504BB6F}" srcOrd="0" destOrd="0" presId="urn:microsoft.com/office/officeart/2005/8/layout/radial1"/>
    <dgm:cxn modelId="{220572B8-D9E6-7B4F-8E1C-5DDA7B9790AE}" srcId="{E62A9E5F-CE09-7C4F-838E-DFD2FBEEDD61}" destId="{3E3C8963-A084-074C-BE2F-E4EDF8C3EA36}" srcOrd="1" destOrd="0" parTransId="{D6BD00AE-1378-E448-8DE2-93E9B5B4CF9E}" sibTransId="{FA405AAC-1F24-9F40-ADAC-9B971AE4284A}"/>
    <dgm:cxn modelId="{1767F295-AF1B-7147-BC49-96DF8ECA538C}" type="presOf" srcId="{F61D799D-4A15-C54C-8AE3-88FA43F5B33F}" destId="{AA35F913-A910-4F46-B107-A8635F732F2A}" srcOrd="1" destOrd="0" presId="urn:microsoft.com/office/officeart/2005/8/layout/radial1"/>
    <dgm:cxn modelId="{248E4F0A-4445-3E47-881D-284EEB3C6E0F}" type="presOf" srcId="{C2F39398-895C-CD4E-BCE2-AA0E9B4FC0E1}" destId="{B4F27300-7CAB-8848-B20E-C1152954D92B}" srcOrd="0" destOrd="0" presId="urn:microsoft.com/office/officeart/2005/8/layout/radial1"/>
    <dgm:cxn modelId="{E359B3E2-F94B-584F-83D5-9D9852A9EA85}" srcId="{2F11995E-EEA3-B249-B891-0FFA887E8728}" destId="{7C8CFE25-B1BF-884D-8BA5-6758C2101B3D}" srcOrd="5" destOrd="0" parTransId="{BC77F61E-1B9C-5B4F-8477-45C50A977C4D}" sibTransId="{A76AE13E-5F51-E540-967F-F83213B37231}"/>
    <dgm:cxn modelId="{4A0BE73A-FF07-4741-B365-7C4371062A8F}" type="presOf" srcId="{6C6E4B39-2C13-D941-8305-366296C83A86}" destId="{180DCAB8-AFD2-6443-A500-2BD84307C53D}" srcOrd="0" destOrd="0" presId="urn:microsoft.com/office/officeart/2005/8/layout/radial1"/>
    <dgm:cxn modelId="{9C2290FA-4E14-1E47-A6A8-42D72BC6973B}" type="presParOf" srcId="{3401AC8A-AE21-684D-8E09-97991B0B30EA}" destId="{38752BAB-FF44-A04B-A823-FAEB25D1C390}" srcOrd="0" destOrd="0" presId="urn:microsoft.com/office/officeart/2005/8/layout/radial1"/>
    <dgm:cxn modelId="{918D0F80-476D-1A4A-AC75-79BC6860315A}" type="presParOf" srcId="{3401AC8A-AE21-684D-8E09-97991B0B30EA}" destId="{D6E33832-5CB9-AA40-962C-5E0F20BAB1EA}" srcOrd="1" destOrd="0" presId="urn:microsoft.com/office/officeart/2005/8/layout/radial1"/>
    <dgm:cxn modelId="{3B3BD3B9-3EB7-3642-B8C3-1026EC9D15A2}" type="presParOf" srcId="{D6E33832-5CB9-AA40-962C-5E0F20BAB1EA}" destId="{ED0E1EF9-D2A2-474E-BA8F-0B93FD3BBE5D}" srcOrd="0" destOrd="0" presId="urn:microsoft.com/office/officeart/2005/8/layout/radial1"/>
    <dgm:cxn modelId="{32912447-1B61-8746-A7A8-9DCF7AC75CB1}" type="presParOf" srcId="{3401AC8A-AE21-684D-8E09-97991B0B30EA}" destId="{B2F06E42-F75E-0A4E-A749-BF09549849D9}" srcOrd="2" destOrd="0" presId="urn:microsoft.com/office/officeart/2005/8/layout/radial1"/>
    <dgm:cxn modelId="{8B53FAFA-BBE3-F740-8499-B776761B5B8C}" type="presParOf" srcId="{3401AC8A-AE21-684D-8E09-97991B0B30EA}" destId="{09C1C7FA-EF0F-0F48-ACBD-B84C100EAD70}" srcOrd="3" destOrd="0" presId="urn:microsoft.com/office/officeart/2005/8/layout/radial1"/>
    <dgm:cxn modelId="{4C59740E-2518-3C4D-95A7-708D9D7B6996}" type="presParOf" srcId="{09C1C7FA-EF0F-0F48-ACBD-B84C100EAD70}" destId="{AA35F913-A910-4F46-B107-A8635F732F2A}" srcOrd="0" destOrd="0" presId="urn:microsoft.com/office/officeart/2005/8/layout/radial1"/>
    <dgm:cxn modelId="{4042C104-4978-D842-8872-8B384143AC09}" type="presParOf" srcId="{3401AC8A-AE21-684D-8E09-97991B0B30EA}" destId="{C9993D76-847A-1A41-91D4-1E99E1F8BD65}" srcOrd="4" destOrd="0" presId="urn:microsoft.com/office/officeart/2005/8/layout/radial1"/>
    <dgm:cxn modelId="{4BC7ECDE-832B-C248-AE49-EAEC847EB274}" type="presParOf" srcId="{3401AC8A-AE21-684D-8E09-97991B0B30EA}" destId="{8339482A-3C08-0848-BC44-CB6C8BD890D8}" srcOrd="5" destOrd="0" presId="urn:microsoft.com/office/officeart/2005/8/layout/radial1"/>
    <dgm:cxn modelId="{D415C208-897B-A548-9943-55F5A2F5E2FB}" type="presParOf" srcId="{8339482A-3C08-0848-BC44-CB6C8BD890D8}" destId="{DE5F7C0E-4489-9940-912A-46B69B4E033F}" srcOrd="0" destOrd="0" presId="urn:microsoft.com/office/officeart/2005/8/layout/radial1"/>
    <dgm:cxn modelId="{2A441C3C-B26D-E140-9C81-81AF4C68344D}" type="presParOf" srcId="{3401AC8A-AE21-684D-8E09-97991B0B30EA}" destId="{F5F336E5-43A4-9345-9B4C-452E3FABE9F6}" srcOrd="6" destOrd="0" presId="urn:microsoft.com/office/officeart/2005/8/layout/radial1"/>
    <dgm:cxn modelId="{B51E64AC-C10A-3B4D-91FE-B1B26BBC8C0F}" type="presParOf" srcId="{3401AC8A-AE21-684D-8E09-97991B0B30EA}" destId="{32BAB37C-D805-294B-BF23-EAF82D58A3B4}" srcOrd="7" destOrd="0" presId="urn:microsoft.com/office/officeart/2005/8/layout/radial1"/>
    <dgm:cxn modelId="{01E07AB5-E7DA-3A45-93CB-0EFFE9281FB5}" type="presParOf" srcId="{32BAB37C-D805-294B-BF23-EAF82D58A3B4}" destId="{D9C66A7B-C89A-F045-8854-2308045CA4BC}" srcOrd="0" destOrd="0" presId="urn:microsoft.com/office/officeart/2005/8/layout/radial1"/>
    <dgm:cxn modelId="{E21445AB-E7D5-9C4E-BF51-9D7CC706F916}" type="presParOf" srcId="{3401AC8A-AE21-684D-8E09-97991B0B30EA}" destId="{193CEF6E-07D6-F24E-A59B-7CA2B647316B}" srcOrd="8" destOrd="0" presId="urn:microsoft.com/office/officeart/2005/8/layout/radial1"/>
    <dgm:cxn modelId="{4DCCC598-644D-A84A-8042-F17582798AE1}" type="presParOf" srcId="{3401AC8A-AE21-684D-8E09-97991B0B30EA}" destId="{9DE7CFAF-67CB-094E-BEA5-260605BE61D3}" srcOrd="9" destOrd="0" presId="urn:microsoft.com/office/officeart/2005/8/layout/radial1"/>
    <dgm:cxn modelId="{A5982355-E5E4-104D-9A2E-75ADD4C774EF}" type="presParOf" srcId="{9DE7CFAF-67CB-094E-BEA5-260605BE61D3}" destId="{8B315886-B458-DE4D-8CB5-2564C2BF9A68}" srcOrd="0" destOrd="0" presId="urn:microsoft.com/office/officeart/2005/8/layout/radial1"/>
    <dgm:cxn modelId="{795FAE32-04B0-F644-8041-0ADE79CDDB63}" type="presParOf" srcId="{3401AC8A-AE21-684D-8E09-97991B0B30EA}" destId="{377D701B-74A5-754D-86DD-2AC56435A69B}" srcOrd="10" destOrd="0" presId="urn:microsoft.com/office/officeart/2005/8/layout/radial1"/>
    <dgm:cxn modelId="{257FC30B-F68B-EC46-924C-29F8C4080DAA}" type="presParOf" srcId="{3401AC8A-AE21-684D-8E09-97991B0B30EA}" destId="{8070E239-5DB0-0F40-90F5-6E0C55186F71}" srcOrd="11" destOrd="0" presId="urn:microsoft.com/office/officeart/2005/8/layout/radial1"/>
    <dgm:cxn modelId="{3310B29B-A640-CC48-8A66-E5F6AFD5395A}" type="presParOf" srcId="{8070E239-5DB0-0F40-90F5-6E0C55186F71}" destId="{A3D4F9B3-9975-BD42-8748-C95835A057E7}" srcOrd="0" destOrd="0" presId="urn:microsoft.com/office/officeart/2005/8/layout/radial1"/>
    <dgm:cxn modelId="{8D58F8B1-F9DA-414A-B00D-782D2460CC8A}" type="presParOf" srcId="{3401AC8A-AE21-684D-8E09-97991B0B30EA}" destId="{B0E79D03-4974-444B-BA40-F80F1B76258B}" srcOrd="12" destOrd="0" presId="urn:microsoft.com/office/officeart/2005/8/layout/radial1"/>
    <dgm:cxn modelId="{2D0F4235-05FC-C143-90FF-C10B5D4A501E}" type="presParOf" srcId="{3401AC8A-AE21-684D-8E09-97991B0B30EA}" destId="{6B91C3EC-FC60-504E-A194-9EC8831A600F}" srcOrd="13" destOrd="0" presId="urn:microsoft.com/office/officeart/2005/8/layout/radial1"/>
    <dgm:cxn modelId="{C7AE2797-B071-6F45-B906-A7DB54C117E2}" type="presParOf" srcId="{6B91C3EC-FC60-504E-A194-9EC8831A600F}" destId="{22FAC871-034E-CA49-8FF0-F4D2C5720CD5}" srcOrd="0" destOrd="0" presId="urn:microsoft.com/office/officeart/2005/8/layout/radial1"/>
    <dgm:cxn modelId="{742DB1C6-131F-7345-B96D-0A52C824EAC7}" type="presParOf" srcId="{3401AC8A-AE21-684D-8E09-97991B0B30EA}" destId="{B4F27300-7CAB-8848-B20E-C1152954D92B}" srcOrd="14" destOrd="0" presId="urn:microsoft.com/office/officeart/2005/8/layout/radial1"/>
    <dgm:cxn modelId="{28CBFBCA-8EF8-A847-AE56-985EE901663B}" type="presParOf" srcId="{3401AC8A-AE21-684D-8E09-97991B0B30EA}" destId="{A78794AE-E384-E740-BA48-78778693B27B}" srcOrd="15" destOrd="0" presId="urn:microsoft.com/office/officeart/2005/8/layout/radial1"/>
    <dgm:cxn modelId="{E511D5CF-4CB0-9746-9FB9-7DDFD3411270}" type="presParOf" srcId="{A78794AE-E384-E740-BA48-78778693B27B}" destId="{8B0DC479-67E6-7541-BF9D-90EFE3C6D93D}" srcOrd="0" destOrd="0" presId="urn:microsoft.com/office/officeart/2005/8/layout/radial1"/>
    <dgm:cxn modelId="{A29E13E8-A534-4F4A-A5F7-FC4D4DE0F1E8}" type="presParOf" srcId="{3401AC8A-AE21-684D-8E09-97991B0B30EA}" destId="{180DCAB8-AFD2-6443-A500-2BD84307C53D}" srcOrd="16" destOrd="0" presId="urn:microsoft.com/office/officeart/2005/8/layout/radial1"/>
    <dgm:cxn modelId="{19F6451C-46AA-6040-88DF-43589516049F}" type="presParOf" srcId="{3401AC8A-AE21-684D-8E09-97991B0B30EA}" destId="{A669C5CF-DE38-DB42-A97D-42E36434B982}" srcOrd="17" destOrd="0" presId="urn:microsoft.com/office/officeart/2005/8/layout/radial1"/>
    <dgm:cxn modelId="{3F2AF353-3B65-8343-9365-305BBE2DD821}" type="presParOf" srcId="{A669C5CF-DE38-DB42-A97D-42E36434B982}" destId="{2B32293F-E342-8241-BBE2-C7B032DF370D}" srcOrd="0" destOrd="0" presId="urn:microsoft.com/office/officeart/2005/8/layout/radial1"/>
    <dgm:cxn modelId="{5B5AFF6C-523E-2A46-BD23-4F79B8EFE8AB}" type="presParOf" srcId="{3401AC8A-AE21-684D-8E09-97991B0B30EA}" destId="{B99EA7FD-CE24-0C45-B1CF-AFBFE504BB6F}" srcOrd="18" destOrd="0" presId="urn:microsoft.com/office/officeart/2005/8/layout/radial1"/>
    <dgm:cxn modelId="{9FBEA7E7-F72D-7B4B-B4FA-DC33382B577A}" type="presParOf" srcId="{3401AC8A-AE21-684D-8E09-97991B0B30EA}" destId="{AF56A0D2-E575-7A4C-87C3-C1F4D89A5AB8}" srcOrd="19" destOrd="0" presId="urn:microsoft.com/office/officeart/2005/8/layout/radial1"/>
    <dgm:cxn modelId="{9AC507DE-B7B2-3F49-882B-AEA10A2EF62B}" type="presParOf" srcId="{AF56A0D2-E575-7A4C-87C3-C1F4D89A5AB8}" destId="{998745C2-E612-D145-8600-9AB73A3109A6}" srcOrd="0" destOrd="0" presId="urn:microsoft.com/office/officeart/2005/8/layout/radial1"/>
    <dgm:cxn modelId="{F83D2167-7698-5F48-BB8C-8CD1384E5D1E}" type="presParOf" srcId="{3401AC8A-AE21-684D-8E09-97991B0B30EA}" destId="{B751561B-F526-8E40-A84C-555AEA3DB529}" srcOrd="2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669D94-4324-4847-9D82-314AC6E95839}" type="doc">
      <dgm:prSet loTypeId="urn:microsoft.com/office/officeart/2005/8/layout/matrix1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F57233D-B4F1-1F41-9666-1122E091FF22}">
      <dgm:prSet phldrT="[Text]"/>
      <dgm:spPr/>
      <dgm:t>
        <a:bodyPr/>
        <a:lstStyle/>
        <a:p>
          <a:r>
            <a:rPr lang="en-US" dirty="0" smtClean="0"/>
            <a:t>Program Priority</a:t>
          </a:r>
          <a:endParaRPr lang="en-US" dirty="0"/>
        </a:p>
      </dgm:t>
    </dgm:pt>
    <dgm:pt modelId="{E4F314A3-90A6-C943-BE0F-8B904505BA1B}" type="parTrans" cxnId="{160C2164-6798-D747-B03D-ED72DE103C03}">
      <dgm:prSet/>
      <dgm:spPr/>
      <dgm:t>
        <a:bodyPr/>
        <a:lstStyle/>
        <a:p>
          <a:endParaRPr lang="en-US"/>
        </a:p>
      </dgm:t>
    </dgm:pt>
    <dgm:pt modelId="{0B1267EE-F247-BA46-BBE0-069D57A07C5D}" type="sibTrans" cxnId="{160C2164-6798-D747-B03D-ED72DE103C03}">
      <dgm:prSet/>
      <dgm:spPr/>
      <dgm:t>
        <a:bodyPr/>
        <a:lstStyle/>
        <a:p>
          <a:endParaRPr lang="en-US"/>
        </a:p>
      </dgm:t>
    </dgm:pt>
    <dgm:pt modelId="{85D5AA18-6492-2943-B515-61FE32209573}">
      <dgm:prSet phldrT="[Text]"/>
      <dgm:spPr/>
      <dgm:t>
        <a:bodyPr/>
        <a:lstStyle/>
        <a:p>
          <a:r>
            <a:rPr lang="en-US" dirty="0" smtClean="0"/>
            <a:t>Quality</a:t>
          </a:r>
          <a:endParaRPr lang="en-US" dirty="0"/>
        </a:p>
      </dgm:t>
    </dgm:pt>
    <dgm:pt modelId="{D66C4184-7B80-9144-9462-BB06724EB8A2}" type="parTrans" cxnId="{C66E1125-E43C-5546-9057-0EE44844674F}">
      <dgm:prSet/>
      <dgm:spPr/>
      <dgm:t>
        <a:bodyPr/>
        <a:lstStyle/>
        <a:p>
          <a:endParaRPr lang="en-US"/>
        </a:p>
      </dgm:t>
    </dgm:pt>
    <dgm:pt modelId="{721A6352-49E0-5C44-9AA9-8A0593458899}" type="sibTrans" cxnId="{C66E1125-E43C-5546-9057-0EE44844674F}">
      <dgm:prSet/>
      <dgm:spPr/>
      <dgm:t>
        <a:bodyPr/>
        <a:lstStyle/>
        <a:p>
          <a:endParaRPr lang="en-US"/>
        </a:p>
      </dgm:t>
    </dgm:pt>
    <dgm:pt modelId="{E500D2BA-4A25-7241-82B9-089EC4E77076}">
      <dgm:prSet phldrT="[Text]"/>
      <dgm:spPr/>
      <dgm:t>
        <a:bodyPr/>
        <a:lstStyle/>
        <a:p>
          <a:r>
            <a:rPr lang="en-US" dirty="0" smtClean="0"/>
            <a:t>Efficiency</a:t>
          </a:r>
          <a:endParaRPr lang="en-US" dirty="0"/>
        </a:p>
      </dgm:t>
    </dgm:pt>
    <dgm:pt modelId="{C652EA94-50C5-2940-8401-C50387A9999D}" type="parTrans" cxnId="{4531A82B-0658-AE4F-8574-26A28CA0202B}">
      <dgm:prSet/>
      <dgm:spPr/>
      <dgm:t>
        <a:bodyPr/>
        <a:lstStyle/>
        <a:p>
          <a:endParaRPr lang="en-US"/>
        </a:p>
      </dgm:t>
    </dgm:pt>
    <dgm:pt modelId="{7342C9F9-2486-5640-A829-DC4C03AEA896}" type="sibTrans" cxnId="{4531A82B-0658-AE4F-8574-26A28CA0202B}">
      <dgm:prSet/>
      <dgm:spPr/>
      <dgm:t>
        <a:bodyPr/>
        <a:lstStyle/>
        <a:p>
          <a:endParaRPr lang="en-US"/>
        </a:p>
      </dgm:t>
    </dgm:pt>
    <dgm:pt modelId="{48793B37-1CDA-0D45-9647-CA82CCDC1594}">
      <dgm:prSet phldrT="[Text]"/>
      <dgm:spPr/>
      <dgm:t>
        <a:bodyPr/>
        <a:lstStyle/>
        <a:p>
          <a:r>
            <a:rPr lang="en-US" dirty="0" smtClean="0"/>
            <a:t>Opportunity Analysis</a:t>
          </a:r>
          <a:endParaRPr lang="en-US" dirty="0"/>
        </a:p>
      </dgm:t>
    </dgm:pt>
    <dgm:pt modelId="{89956247-97D5-EC49-B0A2-CFB93B5FF5E6}" type="parTrans" cxnId="{D0B8D52A-4CEF-1642-8715-4D1AB26D27B7}">
      <dgm:prSet/>
      <dgm:spPr/>
      <dgm:t>
        <a:bodyPr/>
        <a:lstStyle/>
        <a:p>
          <a:endParaRPr lang="en-US"/>
        </a:p>
      </dgm:t>
    </dgm:pt>
    <dgm:pt modelId="{A3DEBBB7-37BA-514D-B312-78E5A04CF304}" type="sibTrans" cxnId="{D0B8D52A-4CEF-1642-8715-4D1AB26D27B7}">
      <dgm:prSet/>
      <dgm:spPr/>
      <dgm:t>
        <a:bodyPr/>
        <a:lstStyle/>
        <a:p>
          <a:endParaRPr lang="en-US"/>
        </a:p>
      </dgm:t>
    </dgm:pt>
    <dgm:pt modelId="{A088145A-AA2B-124E-8093-878A87C86DD1}">
      <dgm:prSet phldrT="[Text]"/>
      <dgm:spPr/>
      <dgm:t>
        <a:bodyPr/>
        <a:lstStyle/>
        <a:p>
          <a:r>
            <a:rPr lang="en-US" dirty="0" smtClean="0"/>
            <a:t>Relevance</a:t>
          </a:r>
          <a:endParaRPr lang="en-US" dirty="0"/>
        </a:p>
      </dgm:t>
    </dgm:pt>
    <dgm:pt modelId="{A665FA46-19DC-2047-BBA5-E05510310AC7}" type="sibTrans" cxnId="{A98522AA-490D-694B-B944-EBEED8406178}">
      <dgm:prSet/>
      <dgm:spPr/>
      <dgm:t>
        <a:bodyPr/>
        <a:lstStyle/>
        <a:p>
          <a:endParaRPr lang="en-US"/>
        </a:p>
      </dgm:t>
    </dgm:pt>
    <dgm:pt modelId="{BF47C458-1576-6548-9827-8290F562564C}" type="parTrans" cxnId="{A98522AA-490D-694B-B944-EBEED8406178}">
      <dgm:prSet/>
      <dgm:spPr/>
      <dgm:t>
        <a:bodyPr/>
        <a:lstStyle/>
        <a:p>
          <a:endParaRPr lang="en-US"/>
        </a:p>
      </dgm:t>
    </dgm:pt>
    <dgm:pt modelId="{4AC82CEE-9896-4B40-9A65-1329D352078C}" type="pres">
      <dgm:prSet presAssocID="{9A669D94-4324-4847-9D82-314AC6E9583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6C1F15-20B0-2A44-B572-85592C3DBAC9}" type="pres">
      <dgm:prSet presAssocID="{9A669D94-4324-4847-9D82-314AC6E95839}" presName="matrix" presStyleCnt="0"/>
      <dgm:spPr/>
    </dgm:pt>
    <dgm:pt modelId="{2C56E144-A066-8248-9FAB-C600060C42AC}" type="pres">
      <dgm:prSet presAssocID="{9A669D94-4324-4847-9D82-314AC6E95839}" presName="tile1" presStyleLbl="node1" presStyleIdx="0" presStyleCnt="4"/>
      <dgm:spPr/>
      <dgm:t>
        <a:bodyPr/>
        <a:lstStyle/>
        <a:p>
          <a:endParaRPr lang="en-US"/>
        </a:p>
      </dgm:t>
    </dgm:pt>
    <dgm:pt modelId="{CA4C6D03-70DD-D244-82B7-4296740A06D3}" type="pres">
      <dgm:prSet presAssocID="{9A669D94-4324-4847-9D82-314AC6E9583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D13C75-27B4-CC4E-B029-E16949C03428}" type="pres">
      <dgm:prSet presAssocID="{9A669D94-4324-4847-9D82-314AC6E95839}" presName="tile2" presStyleLbl="node1" presStyleIdx="1" presStyleCnt="4"/>
      <dgm:spPr/>
      <dgm:t>
        <a:bodyPr/>
        <a:lstStyle/>
        <a:p>
          <a:endParaRPr lang="en-US"/>
        </a:p>
      </dgm:t>
    </dgm:pt>
    <dgm:pt modelId="{0B275948-1F24-8E4D-89AD-816768C45D73}" type="pres">
      <dgm:prSet presAssocID="{9A669D94-4324-4847-9D82-314AC6E9583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BDFA82-DB89-CE40-A153-95E5DFB2CA2C}" type="pres">
      <dgm:prSet presAssocID="{9A669D94-4324-4847-9D82-314AC6E95839}" presName="tile3" presStyleLbl="node1" presStyleIdx="2" presStyleCnt="4"/>
      <dgm:spPr/>
      <dgm:t>
        <a:bodyPr/>
        <a:lstStyle/>
        <a:p>
          <a:endParaRPr lang="en-US"/>
        </a:p>
      </dgm:t>
    </dgm:pt>
    <dgm:pt modelId="{D1560780-89E3-1948-B9C9-885A55D77D9A}" type="pres">
      <dgm:prSet presAssocID="{9A669D94-4324-4847-9D82-314AC6E9583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67C164-69BA-0047-A4D5-C791EB8AE3A3}" type="pres">
      <dgm:prSet presAssocID="{9A669D94-4324-4847-9D82-314AC6E95839}" presName="tile4" presStyleLbl="node1" presStyleIdx="3" presStyleCnt="4"/>
      <dgm:spPr/>
      <dgm:t>
        <a:bodyPr/>
        <a:lstStyle/>
        <a:p>
          <a:endParaRPr lang="en-US"/>
        </a:p>
      </dgm:t>
    </dgm:pt>
    <dgm:pt modelId="{726FEB55-9382-0847-A76C-7C1A11672B01}" type="pres">
      <dgm:prSet presAssocID="{9A669D94-4324-4847-9D82-314AC6E9583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A5E880-6295-1A44-BBB9-0463F87F0BF3}" type="pres">
      <dgm:prSet presAssocID="{9A669D94-4324-4847-9D82-314AC6E95839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4AE8BB01-7072-814A-8145-38BFAD983316}" type="presOf" srcId="{9A669D94-4324-4847-9D82-314AC6E95839}" destId="{4AC82CEE-9896-4B40-9A65-1329D352078C}" srcOrd="0" destOrd="0" presId="urn:microsoft.com/office/officeart/2005/8/layout/matrix1"/>
    <dgm:cxn modelId="{0A6D442E-01C7-C540-B422-CB14B6AEAEFE}" type="presOf" srcId="{48793B37-1CDA-0D45-9647-CA82CCDC1594}" destId="{BE67C164-69BA-0047-A4D5-C791EB8AE3A3}" srcOrd="0" destOrd="0" presId="urn:microsoft.com/office/officeart/2005/8/layout/matrix1"/>
    <dgm:cxn modelId="{A98522AA-490D-694B-B944-EBEED8406178}" srcId="{1F57233D-B4F1-1F41-9666-1122E091FF22}" destId="{A088145A-AA2B-124E-8093-878A87C86DD1}" srcOrd="0" destOrd="0" parTransId="{BF47C458-1576-6548-9827-8290F562564C}" sibTransId="{A665FA46-19DC-2047-BBA5-E05510310AC7}"/>
    <dgm:cxn modelId="{03DE6C35-0E81-2E41-994B-624A81F41FB0}" type="presOf" srcId="{A088145A-AA2B-124E-8093-878A87C86DD1}" destId="{CA4C6D03-70DD-D244-82B7-4296740A06D3}" srcOrd="1" destOrd="0" presId="urn:microsoft.com/office/officeart/2005/8/layout/matrix1"/>
    <dgm:cxn modelId="{5B56DD71-EBFD-114F-AECD-1741EC9B6CA9}" type="presOf" srcId="{85D5AA18-6492-2943-B515-61FE32209573}" destId="{0B275948-1F24-8E4D-89AD-816768C45D73}" srcOrd="1" destOrd="0" presId="urn:microsoft.com/office/officeart/2005/8/layout/matrix1"/>
    <dgm:cxn modelId="{C66E1125-E43C-5546-9057-0EE44844674F}" srcId="{1F57233D-B4F1-1F41-9666-1122E091FF22}" destId="{85D5AA18-6492-2943-B515-61FE32209573}" srcOrd="1" destOrd="0" parTransId="{D66C4184-7B80-9144-9462-BB06724EB8A2}" sibTransId="{721A6352-49E0-5C44-9AA9-8A0593458899}"/>
    <dgm:cxn modelId="{D0B8D52A-4CEF-1642-8715-4D1AB26D27B7}" srcId="{1F57233D-B4F1-1F41-9666-1122E091FF22}" destId="{48793B37-1CDA-0D45-9647-CA82CCDC1594}" srcOrd="3" destOrd="0" parTransId="{89956247-97D5-EC49-B0A2-CFB93B5FF5E6}" sibTransId="{A3DEBBB7-37BA-514D-B312-78E5A04CF304}"/>
    <dgm:cxn modelId="{9E77C762-1A81-8D43-81BF-A7282F0CB291}" type="presOf" srcId="{E500D2BA-4A25-7241-82B9-089EC4E77076}" destId="{D1560780-89E3-1948-B9C9-885A55D77D9A}" srcOrd="1" destOrd="0" presId="urn:microsoft.com/office/officeart/2005/8/layout/matrix1"/>
    <dgm:cxn modelId="{21593860-AD0D-D248-9832-1A521F709B01}" type="presOf" srcId="{1F57233D-B4F1-1F41-9666-1122E091FF22}" destId="{49A5E880-6295-1A44-BBB9-0463F87F0BF3}" srcOrd="0" destOrd="0" presId="urn:microsoft.com/office/officeart/2005/8/layout/matrix1"/>
    <dgm:cxn modelId="{160C2164-6798-D747-B03D-ED72DE103C03}" srcId="{9A669D94-4324-4847-9D82-314AC6E95839}" destId="{1F57233D-B4F1-1F41-9666-1122E091FF22}" srcOrd="0" destOrd="0" parTransId="{E4F314A3-90A6-C943-BE0F-8B904505BA1B}" sibTransId="{0B1267EE-F247-BA46-BBE0-069D57A07C5D}"/>
    <dgm:cxn modelId="{5ED7A603-3C10-B445-B131-32C45454524E}" type="presOf" srcId="{85D5AA18-6492-2943-B515-61FE32209573}" destId="{5DD13C75-27B4-CC4E-B029-E16949C03428}" srcOrd="0" destOrd="0" presId="urn:microsoft.com/office/officeart/2005/8/layout/matrix1"/>
    <dgm:cxn modelId="{E67C6EB6-CE9D-A842-9C81-B4132EB67C47}" type="presOf" srcId="{48793B37-1CDA-0D45-9647-CA82CCDC1594}" destId="{726FEB55-9382-0847-A76C-7C1A11672B01}" srcOrd="1" destOrd="0" presId="urn:microsoft.com/office/officeart/2005/8/layout/matrix1"/>
    <dgm:cxn modelId="{65A2FC8F-E3B4-5449-A4E5-10CD9914D991}" type="presOf" srcId="{E500D2BA-4A25-7241-82B9-089EC4E77076}" destId="{26BDFA82-DB89-CE40-A153-95E5DFB2CA2C}" srcOrd="0" destOrd="0" presId="urn:microsoft.com/office/officeart/2005/8/layout/matrix1"/>
    <dgm:cxn modelId="{4531A82B-0658-AE4F-8574-26A28CA0202B}" srcId="{1F57233D-B4F1-1F41-9666-1122E091FF22}" destId="{E500D2BA-4A25-7241-82B9-089EC4E77076}" srcOrd="2" destOrd="0" parTransId="{C652EA94-50C5-2940-8401-C50387A9999D}" sibTransId="{7342C9F9-2486-5640-A829-DC4C03AEA896}"/>
    <dgm:cxn modelId="{EBEEF755-350F-9547-92E7-6551C975468A}" type="presOf" srcId="{A088145A-AA2B-124E-8093-878A87C86DD1}" destId="{2C56E144-A066-8248-9FAB-C600060C42AC}" srcOrd="0" destOrd="0" presId="urn:microsoft.com/office/officeart/2005/8/layout/matrix1"/>
    <dgm:cxn modelId="{A469EF81-0379-9741-AB86-D7335E9647BC}" type="presParOf" srcId="{4AC82CEE-9896-4B40-9A65-1329D352078C}" destId="{2B6C1F15-20B0-2A44-B572-85592C3DBAC9}" srcOrd="0" destOrd="0" presId="urn:microsoft.com/office/officeart/2005/8/layout/matrix1"/>
    <dgm:cxn modelId="{088F325F-9ACA-7B4F-ABF1-524A53D880DA}" type="presParOf" srcId="{2B6C1F15-20B0-2A44-B572-85592C3DBAC9}" destId="{2C56E144-A066-8248-9FAB-C600060C42AC}" srcOrd="0" destOrd="0" presId="urn:microsoft.com/office/officeart/2005/8/layout/matrix1"/>
    <dgm:cxn modelId="{66813FD5-E070-CB44-8516-AACBCF8752F4}" type="presParOf" srcId="{2B6C1F15-20B0-2A44-B572-85592C3DBAC9}" destId="{CA4C6D03-70DD-D244-82B7-4296740A06D3}" srcOrd="1" destOrd="0" presId="urn:microsoft.com/office/officeart/2005/8/layout/matrix1"/>
    <dgm:cxn modelId="{1657BCE4-58A5-664B-8325-1AE0FA0CE4B5}" type="presParOf" srcId="{2B6C1F15-20B0-2A44-B572-85592C3DBAC9}" destId="{5DD13C75-27B4-CC4E-B029-E16949C03428}" srcOrd="2" destOrd="0" presId="urn:microsoft.com/office/officeart/2005/8/layout/matrix1"/>
    <dgm:cxn modelId="{5DAEC990-94CA-8D48-BEDD-C34EC1052A91}" type="presParOf" srcId="{2B6C1F15-20B0-2A44-B572-85592C3DBAC9}" destId="{0B275948-1F24-8E4D-89AD-816768C45D73}" srcOrd="3" destOrd="0" presId="urn:microsoft.com/office/officeart/2005/8/layout/matrix1"/>
    <dgm:cxn modelId="{132C0D47-7052-914F-AF55-A22FB28C1EF2}" type="presParOf" srcId="{2B6C1F15-20B0-2A44-B572-85592C3DBAC9}" destId="{26BDFA82-DB89-CE40-A153-95E5DFB2CA2C}" srcOrd="4" destOrd="0" presId="urn:microsoft.com/office/officeart/2005/8/layout/matrix1"/>
    <dgm:cxn modelId="{C79F60DC-3D43-0B48-AC7E-53B2599C8F3D}" type="presParOf" srcId="{2B6C1F15-20B0-2A44-B572-85592C3DBAC9}" destId="{D1560780-89E3-1948-B9C9-885A55D77D9A}" srcOrd="5" destOrd="0" presId="urn:microsoft.com/office/officeart/2005/8/layout/matrix1"/>
    <dgm:cxn modelId="{B3C19924-96D8-E34D-9377-2F4643DA6F95}" type="presParOf" srcId="{2B6C1F15-20B0-2A44-B572-85592C3DBAC9}" destId="{BE67C164-69BA-0047-A4D5-C791EB8AE3A3}" srcOrd="6" destOrd="0" presId="urn:microsoft.com/office/officeart/2005/8/layout/matrix1"/>
    <dgm:cxn modelId="{5E6004FF-2851-9E4A-B0FA-B970CEEB21AD}" type="presParOf" srcId="{2B6C1F15-20B0-2A44-B572-85592C3DBAC9}" destId="{726FEB55-9382-0847-A76C-7C1A11672B01}" srcOrd="7" destOrd="0" presId="urn:microsoft.com/office/officeart/2005/8/layout/matrix1"/>
    <dgm:cxn modelId="{026F9D49-51EF-1443-82D6-D2FC5107F8AE}" type="presParOf" srcId="{4AC82CEE-9896-4B40-9A65-1329D352078C}" destId="{49A5E880-6295-1A44-BBB9-0463F87F0BF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704040-F99D-7142-8645-6BB62B13814A}" type="doc">
      <dgm:prSet loTypeId="urn:microsoft.com/office/officeart/2005/8/layout/default" loCatId="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48CB3B2-ADB6-5142-80E1-FD9ADA4A4145}">
      <dgm:prSet phldrT="[Text]"/>
      <dgm:spPr/>
      <dgm:t>
        <a:bodyPr/>
        <a:lstStyle/>
        <a:p>
          <a:r>
            <a:rPr lang="en-US" dirty="0" smtClean="0"/>
            <a:t>Enhanced Resources</a:t>
          </a:r>
          <a:endParaRPr lang="en-US" dirty="0"/>
        </a:p>
      </dgm:t>
    </dgm:pt>
    <dgm:pt modelId="{D8A2C05F-C2D4-0F4D-BC18-97C2FEB2B880}" type="parTrans" cxnId="{F550246B-FF63-5143-987E-AEBA56EB6D3E}">
      <dgm:prSet/>
      <dgm:spPr/>
      <dgm:t>
        <a:bodyPr/>
        <a:lstStyle/>
        <a:p>
          <a:endParaRPr lang="en-US"/>
        </a:p>
      </dgm:t>
    </dgm:pt>
    <dgm:pt modelId="{37EF296D-7BA4-2B4A-8B11-6A7F97C668B2}" type="sibTrans" cxnId="{F550246B-FF63-5143-987E-AEBA56EB6D3E}">
      <dgm:prSet/>
      <dgm:spPr/>
      <dgm:t>
        <a:bodyPr/>
        <a:lstStyle/>
        <a:p>
          <a:endParaRPr lang="en-US"/>
        </a:p>
      </dgm:t>
    </dgm:pt>
    <dgm:pt modelId="{8E13009A-926B-134C-810E-E3A6B5805F9D}">
      <dgm:prSet phldrT="[Text]"/>
      <dgm:spPr/>
      <dgm:t>
        <a:bodyPr/>
        <a:lstStyle/>
        <a:p>
          <a:r>
            <a:rPr lang="en-US" dirty="0" smtClean="0"/>
            <a:t>No Changes in Resources</a:t>
          </a:r>
          <a:endParaRPr lang="en-US" dirty="0"/>
        </a:p>
      </dgm:t>
    </dgm:pt>
    <dgm:pt modelId="{0577A05A-99E2-C64D-BEDA-8E6D09885232}" type="parTrans" cxnId="{E1C88B9C-850E-0044-B21F-87D28EE394CE}">
      <dgm:prSet/>
      <dgm:spPr/>
      <dgm:t>
        <a:bodyPr/>
        <a:lstStyle/>
        <a:p>
          <a:endParaRPr lang="en-US"/>
        </a:p>
      </dgm:t>
    </dgm:pt>
    <dgm:pt modelId="{20A7F8A1-02DA-8F47-9CF5-BE1591E2ECE0}" type="sibTrans" cxnId="{E1C88B9C-850E-0044-B21F-87D28EE394CE}">
      <dgm:prSet/>
      <dgm:spPr/>
      <dgm:t>
        <a:bodyPr/>
        <a:lstStyle/>
        <a:p>
          <a:endParaRPr lang="en-US"/>
        </a:p>
      </dgm:t>
    </dgm:pt>
    <dgm:pt modelId="{84D0C79E-1F5C-AA48-9A30-8E3DF99509FD}">
      <dgm:prSet phldrT="[Text]"/>
      <dgm:spPr/>
      <dgm:t>
        <a:bodyPr/>
        <a:lstStyle/>
        <a:p>
          <a:r>
            <a:rPr lang="en-US" dirty="0" smtClean="0"/>
            <a:t>Continue with Reduced Resources</a:t>
          </a:r>
          <a:endParaRPr lang="en-US" dirty="0"/>
        </a:p>
      </dgm:t>
    </dgm:pt>
    <dgm:pt modelId="{9FEC4BF0-512F-9945-B765-D78A6EA80D70}" type="parTrans" cxnId="{9F3A8A0F-A915-EC42-9F9E-C1C097B4466E}">
      <dgm:prSet/>
      <dgm:spPr/>
      <dgm:t>
        <a:bodyPr/>
        <a:lstStyle/>
        <a:p>
          <a:endParaRPr lang="en-US"/>
        </a:p>
      </dgm:t>
    </dgm:pt>
    <dgm:pt modelId="{201FDEE4-2077-304A-A712-2EEF64797C37}" type="sibTrans" cxnId="{9F3A8A0F-A915-EC42-9F9E-C1C097B4466E}">
      <dgm:prSet/>
      <dgm:spPr/>
      <dgm:t>
        <a:bodyPr/>
        <a:lstStyle/>
        <a:p>
          <a:endParaRPr lang="en-US"/>
        </a:p>
      </dgm:t>
    </dgm:pt>
    <dgm:pt modelId="{B3269F4A-9357-B044-95DA-9144017452AD}">
      <dgm:prSet phldrT="[Text]"/>
      <dgm:spPr/>
      <dgm:t>
        <a:bodyPr/>
        <a:lstStyle/>
        <a:p>
          <a:r>
            <a:rPr lang="en-US" dirty="0" smtClean="0"/>
            <a:t>Requires Transformation</a:t>
          </a:r>
          <a:endParaRPr lang="en-US" dirty="0"/>
        </a:p>
      </dgm:t>
    </dgm:pt>
    <dgm:pt modelId="{67EFC307-31BE-AF4B-ADA0-F01678040A0E}" type="parTrans" cxnId="{4191BE15-1F34-2149-A83A-8153ACA4A476}">
      <dgm:prSet/>
      <dgm:spPr/>
      <dgm:t>
        <a:bodyPr/>
        <a:lstStyle/>
        <a:p>
          <a:endParaRPr lang="en-US"/>
        </a:p>
      </dgm:t>
    </dgm:pt>
    <dgm:pt modelId="{CCA285D8-E055-E843-8EB6-7BE7D4910D20}" type="sibTrans" cxnId="{4191BE15-1F34-2149-A83A-8153ACA4A476}">
      <dgm:prSet/>
      <dgm:spPr/>
      <dgm:t>
        <a:bodyPr/>
        <a:lstStyle/>
        <a:p>
          <a:endParaRPr lang="en-US"/>
        </a:p>
      </dgm:t>
    </dgm:pt>
    <dgm:pt modelId="{1152A706-98AB-124C-8C89-33BAB827AB79}">
      <dgm:prSet phldrT="[Text]"/>
      <dgm:spPr/>
      <dgm:t>
        <a:bodyPr/>
        <a:lstStyle/>
        <a:p>
          <a:r>
            <a:rPr lang="en-US" dirty="0" smtClean="0"/>
            <a:t>Candidate for phase out or Consider for Further </a:t>
          </a:r>
          <a:br>
            <a:rPr lang="en-US" dirty="0" smtClean="0"/>
          </a:br>
          <a:r>
            <a:rPr lang="en-US" dirty="0" smtClean="0"/>
            <a:t>Review</a:t>
          </a:r>
          <a:endParaRPr lang="en-US" dirty="0"/>
        </a:p>
      </dgm:t>
    </dgm:pt>
    <dgm:pt modelId="{62DD6350-C8D7-2B43-A706-4B2C0150FB10}" type="parTrans" cxnId="{FC9A708A-C67C-AB46-A353-5ED780E7FCD1}">
      <dgm:prSet/>
      <dgm:spPr/>
      <dgm:t>
        <a:bodyPr/>
        <a:lstStyle/>
        <a:p>
          <a:endParaRPr lang="en-US"/>
        </a:p>
      </dgm:t>
    </dgm:pt>
    <dgm:pt modelId="{C731C6F3-6566-AB40-96AE-320FC228BC48}" type="sibTrans" cxnId="{FC9A708A-C67C-AB46-A353-5ED780E7FCD1}">
      <dgm:prSet/>
      <dgm:spPr/>
      <dgm:t>
        <a:bodyPr/>
        <a:lstStyle/>
        <a:p>
          <a:endParaRPr lang="en-US"/>
        </a:p>
      </dgm:t>
    </dgm:pt>
    <dgm:pt modelId="{CBF5070E-9B05-1F44-89CC-1FE50AE96F7F}" type="pres">
      <dgm:prSet presAssocID="{03704040-F99D-7142-8645-6BB62B13814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34C06C-49CE-0B45-B66C-9AA100AB3A2C}" type="pres">
      <dgm:prSet presAssocID="{048CB3B2-ADB6-5142-80E1-FD9ADA4A414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98A8-2D18-BD43-837B-CE8A45D015E0}" type="pres">
      <dgm:prSet presAssocID="{37EF296D-7BA4-2B4A-8B11-6A7F97C668B2}" presName="sibTrans" presStyleCnt="0"/>
      <dgm:spPr/>
    </dgm:pt>
    <dgm:pt modelId="{776A9AD9-0AAF-8244-BC71-116A19350F5C}" type="pres">
      <dgm:prSet presAssocID="{8E13009A-926B-134C-810E-E3A6B5805F9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A69434-B6F8-6E4C-AA27-1EC8B125CB5B}" type="pres">
      <dgm:prSet presAssocID="{20A7F8A1-02DA-8F47-9CF5-BE1591E2ECE0}" presName="sibTrans" presStyleCnt="0"/>
      <dgm:spPr/>
    </dgm:pt>
    <dgm:pt modelId="{1AFD85EE-02ED-F145-9422-1AF3DDD4BD5C}" type="pres">
      <dgm:prSet presAssocID="{84D0C79E-1F5C-AA48-9A30-8E3DF99509F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339C59-94DE-BA4B-A09A-E808349FBDF0}" type="pres">
      <dgm:prSet presAssocID="{201FDEE4-2077-304A-A712-2EEF64797C37}" presName="sibTrans" presStyleCnt="0"/>
      <dgm:spPr/>
    </dgm:pt>
    <dgm:pt modelId="{A411BB2C-28C7-FC46-ADFE-224920E34BD6}" type="pres">
      <dgm:prSet presAssocID="{B3269F4A-9357-B044-95DA-9144017452A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758AC1-7E99-334B-8512-E721AAECC427}" type="pres">
      <dgm:prSet presAssocID="{CCA285D8-E055-E843-8EB6-7BE7D4910D20}" presName="sibTrans" presStyleCnt="0"/>
      <dgm:spPr/>
    </dgm:pt>
    <dgm:pt modelId="{0F2849A4-B37B-8F47-8BF1-7669EB260AF5}" type="pres">
      <dgm:prSet presAssocID="{1152A706-98AB-124C-8C89-33BAB827AB7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191BE15-1F34-2149-A83A-8153ACA4A476}" srcId="{03704040-F99D-7142-8645-6BB62B13814A}" destId="{B3269F4A-9357-B044-95DA-9144017452AD}" srcOrd="3" destOrd="0" parTransId="{67EFC307-31BE-AF4B-ADA0-F01678040A0E}" sibTransId="{CCA285D8-E055-E843-8EB6-7BE7D4910D20}"/>
    <dgm:cxn modelId="{B4A35774-61F7-F341-ACA5-EBF88699622C}" type="presOf" srcId="{84D0C79E-1F5C-AA48-9A30-8E3DF99509FD}" destId="{1AFD85EE-02ED-F145-9422-1AF3DDD4BD5C}" srcOrd="0" destOrd="0" presId="urn:microsoft.com/office/officeart/2005/8/layout/default"/>
    <dgm:cxn modelId="{087368AC-3665-4A4D-8BC6-A7BA1D186702}" type="presOf" srcId="{1152A706-98AB-124C-8C89-33BAB827AB79}" destId="{0F2849A4-B37B-8F47-8BF1-7669EB260AF5}" srcOrd="0" destOrd="0" presId="urn:microsoft.com/office/officeart/2005/8/layout/default"/>
    <dgm:cxn modelId="{FC9A708A-C67C-AB46-A353-5ED780E7FCD1}" srcId="{03704040-F99D-7142-8645-6BB62B13814A}" destId="{1152A706-98AB-124C-8C89-33BAB827AB79}" srcOrd="4" destOrd="0" parTransId="{62DD6350-C8D7-2B43-A706-4B2C0150FB10}" sibTransId="{C731C6F3-6566-AB40-96AE-320FC228BC48}"/>
    <dgm:cxn modelId="{6DC6764D-6488-B047-8DC4-F8239DB36E8C}" type="presOf" srcId="{B3269F4A-9357-B044-95DA-9144017452AD}" destId="{A411BB2C-28C7-FC46-ADFE-224920E34BD6}" srcOrd="0" destOrd="0" presId="urn:microsoft.com/office/officeart/2005/8/layout/default"/>
    <dgm:cxn modelId="{5AB33C94-8FF9-044A-A24E-3955514F6AE3}" type="presOf" srcId="{8E13009A-926B-134C-810E-E3A6B5805F9D}" destId="{776A9AD9-0AAF-8244-BC71-116A19350F5C}" srcOrd="0" destOrd="0" presId="urn:microsoft.com/office/officeart/2005/8/layout/default"/>
    <dgm:cxn modelId="{08C9EA0B-212B-E94C-8E36-396D584940CE}" type="presOf" srcId="{048CB3B2-ADB6-5142-80E1-FD9ADA4A4145}" destId="{E734C06C-49CE-0B45-B66C-9AA100AB3A2C}" srcOrd="0" destOrd="0" presId="urn:microsoft.com/office/officeart/2005/8/layout/default"/>
    <dgm:cxn modelId="{F550246B-FF63-5143-987E-AEBA56EB6D3E}" srcId="{03704040-F99D-7142-8645-6BB62B13814A}" destId="{048CB3B2-ADB6-5142-80E1-FD9ADA4A4145}" srcOrd="0" destOrd="0" parTransId="{D8A2C05F-C2D4-0F4D-BC18-97C2FEB2B880}" sibTransId="{37EF296D-7BA4-2B4A-8B11-6A7F97C668B2}"/>
    <dgm:cxn modelId="{9F3A8A0F-A915-EC42-9F9E-C1C097B4466E}" srcId="{03704040-F99D-7142-8645-6BB62B13814A}" destId="{84D0C79E-1F5C-AA48-9A30-8E3DF99509FD}" srcOrd="2" destOrd="0" parTransId="{9FEC4BF0-512F-9945-B765-D78A6EA80D70}" sibTransId="{201FDEE4-2077-304A-A712-2EEF64797C37}"/>
    <dgm:cxn modelId="{E1C88B9C-850E-0044-B21F-87D28EE394CE}" srcId="{03704040-F99D-7142-8645-6BB62B13814A}" destId="{8E13009A-926B-134C-810E-E3A6B5805F9D}" srcOrd="1" destOrd="0" parTransId="{0577A05A-99E2-C64D-BEDA-8E6D09885232}" sibTransId="{20A7F8A1-02DA-8F47-9CF5-BE1591E2ECE0}"/>
    <dgm:cxn modelId="{FFC7B25C-DF00-5942-B7E7-66069D4E82B1}" type="presOf" srcId="{03704040-F99D-7142-8645-6BB62B13814A}" destId="{CBF5070E-9B05-1F44-89CC-1FE50AE96F7F}" srcOrd="0" destOrd="0" presId="urn:microsoft.com/office/officeart/2005/8/layout/default"/>
    <dgm:cxn modelId="{9A59C909-59C0-A247-9E85-B301655679A4}" type="presParOf" srcId="{CBF5070E-9B05-1F44-89CC-1FE50AE96F7F}" destId="{E734C06C-49CE-0B45-B66C-9AA100AB3A2C}" srcOrd="0" destOrd="0" presId="urn:microsoft.com/office/officeart/2005/8/layout/default"/>
    <dgm:cxn modelId="{3314E703-54A7-6745-8C16-F82D387D18C4}" type="presParOf" srcId="{CBF5070E-9B05-1F44-89CC-1FE50AE96F7F}" destId="{ACD898A8-2D18-BD43-837B-CE8A45D015E0}" srcOrd="1" destOrd="0" presId="urn:microsoft.com/office/officeart/2005/8/layout/default"/>
    <dgm:cxn modelId="{1F48D39A-2890-BC47-B533-39EA410B5F54}" type="presParOf" srcId="{CBF5070E-9B05-1F44-89CC-1FE50AE96F7F}" destId="{776A9AD9-0AAF-8244-BC71-116A19350F5C}" srcOrd="2" destOrd="0" presId="urn:microsoft.com/office/officeart/2005/8/layout/default"/>
    <dgm:cxn modelId="{063B68D2-1C18-0D4F-B729-D3D45BFD01EF}" type="presParOf" srcId="{CBF5070E-9B05-1F44-89CC-1FE50AE96F7F}" destId="{EDA69434-B6F8-6E4C-AA27-1EC8B125CB5B}" srcOrd="3" destOrd="0" presId="urn:microsoft.com/office/officeart/2005/8/layout/default"/>
    <dgm:cxn modelId="{FA1E3B03-2648-B34B-8F94-BA21840C6581}" type="presParOf" srcId="{CBF5070E-9B05-1F44-89CC-1FE50AE96F7F}" destId="{1AFD85EE-02ED-F145-9422-1AF3DDD4BD5C}" srcOrd="4" destOrd="0" presId="urn:microsoft.com/office/officeart/2005/8/layout/default"/>
    <dgm:cxn modelId="{D24D4453-CBE6-2248-BBA2-C328C0B07202}" type="presParOf" srcId="{CBF5070E-9B05-1F44-89CC-1FE50AE96F7F}" destId="{7E339C59-94DE-BA4B-A09A-E808349FBDF0}" srcOrd="5" destOrd="0" presId="urn:microsoft.com/office/officeart/2005/8/layout/default"/>
    <dgm:cxn modelId="{74A323A8-06AB-964A-AF78-78394377249C}" type="presParOf" srcId="{CBF5070E-9B05-1F44-89CC-1FE50AE96F7F}" destId="{A411BB2C-28C7-FC46-ADFE-224920E34BD6}" srcOrd="6" destOrd="0" presId="urn:microsoft.com/office/officeart/2005/8/layout/default"/>
    <dgm:cxn modelId="{647D2FC5-471F-4A48-BFC5-EE0E1CA197D3}" type="presParOf" srcId="{CBF5070E-9B05-1F44-89CC-1FE50AE96F7F}" destId="{58758AC1-7E99-334B-8512-E721AAECC427}" srcOrd="7" destOrd="0" presId="urn:microsoft.com/office/officeart/2005/8/layout/default"/>
    <dgm:cxn modelId="{B56ED616-A831-AF49-8480-AB391348BB73}" type="presParOf" srcId="{CBF5070E-9B05-1F44-89CC-1FE50AE96F7F}" destId="{0F2849A4-B37B-8F47-8BF1-7669EB260AF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533FEB-E8B5-42A5-B290-43DC201B9424}">
      <dsp:nvSpPr>
        <dsp:cNvPr id="0" name=""/>
        <dsp:cNvSpPr/>
      </dsp:nvSpPr>
      <dsp:spPr>
        <a:xfrm>
          <a:off x="950" y="1752608"/>
          <a:ext cx="1811760" cy="114298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Careful review</a:t>
          </a:r>
          <a:endParaRPr lang="en-US" sz="1200" kern="1200" dirty="0"/>
        </a:p>
      </dsp:txBody>
      <dsp:txXfrm>
        <a:off x="572441" y="1752608"/>
        <a:ext cx="668778" cy="1142982"/>
      </dsp:txXfrm>
    </dsp:sp>
    <dsp:sp modelId="{FD96FEFC-C330-42C0-BB13-9C7DBE9B5369}">
      <dsp:nvSpPr>
        <dsp:cNvPr id="0" name=""/>
        <dsp:cNvSpPr/>
      </dsp:nvSpPr>
      <dsp:spPr>
        <a:xfrm>
          <a:off x="1737384" y="1782426"/>
          <a:ext cx="2425212" cy="108334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Recommendations </a:t>
          </a:r>
          <a:r>
            <a:rPr lang="en-US" sz="1200" kern="1200" dirty="0" smtClean="0"/>
            <a:t>(by </a:t>
          </a:r>
          <a:r>
            <a:rPr lang="en-US" sz="1200" kern="1200" dirty="0" smtClean="0"/>
            <a:t>our campus community)</a:t>
          </a:r>
          <a:endParaRPr lang="en-US" sz="1200" kern="1200" dirty="0"/>
        </a:p>
      </dsp:txBody>
      <dsp:txXfrm>
        <a:off x="2279058" y="1782426"/>
        <a:ext cx="1341865" cy="1083347"/>
      </dsp:txXfrm>
    </dsp:sp>
    <dsp:sp modelId="{89433E7D-F74E-4991-AF79-DF5DAA67DCC7}">
      <dsp:nvSpPr>
        <dsp:cNvPr id="0" name=""/>
        <dsp:cNvSpPr/>
      </dsp:nvSpPr>
      <dsp:spPr>
        <a:xfrm>
          <a:off x="3876410" y="1802305"/>
          <a:ext cx="1807567" cy="104358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Action </a:t>
          </a:r>
          <a:r>
            <a:rPr lang="en-US" sz="1200" kern="1200" dirty="0" smtClean="0"/>
            <a:t>plans</a:t>
          </a:r>
          <a:endParaRPr lang="en-US" sz="1200" kern="1200" dirty="0"/>
        </a:p>
      </dsp:txBody>
      <dsp:txXfrm>
        <a:off x="4398204" y="1802305"/>
        <a:ext cx="763979" cy="1043588"/>
      </dsp:txXfrm>
    </dsp:sp>
    <dsp:sp modelId="{82F8CFB8-FC6A-405A-B66B-D592C0827BA1}">
      <dsp:nvSpPr>
        <dsp:cNvPr id="0" name=""/>
        <dsp:cNvSpPr/>
      </dsp:nvSpPr>
      <dsp:spPr>
        <a:xfrm>
          <a:off x="5503221" y="1812243"/>
          <a:ext cx="2115522" cy="102371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Planning and Budgeting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Alignment </a:t>
          </a:r>
          <a:endParaRPr lang="en-US" sz="1200" kern="1200" dirty="0"/>
        </a:p>
      </dsp:txBody>
      <dsp:txXfrm>
        <a:off x="6015077" y="1812243"/>
        <a:ext cx="1091810" cy="1023712"/>
      </dsp:txXfrm>
    </dsp:sp>
    <dsp:sp modelId="{1F017E2D-61FC-4108-87BC-7D761D883A66}">
      <dsp:nvSpPr>
        <dsp:cNvPr id="0" name=""/>
        <dsp:cNvSpPr/>
      </dsp:nvSpPr>
      <dsp:spPr>
        <a:xfrm>
          <a:off x="7437986" y="1812243"/>
          <a:ext cx="1513656" cy="102371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Imple-ment</a:t>
          </a:r>
          <a:endParaRPr lang="en-US" sz="1200" kern="1200" dirty="0"/>
        </a:p>
      </dsp:txBody>
      <dsp:txXfrm>
        <a:off x="7949842" y="1812243"/>
        <a:ext cx="489944" cy="10237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752BAB-FF44-A04B-A823-FAEB25D1C390}">
      <dsp:nvSpPr>
        <dsp:cNvPr id="0" name=""/>
        <dsp:cNvSpPr/>
      </dsp:nvSpPr>
      <dsp:spPr>
        <a:xfrm>
          <a:off x="3154047" y="2468247"/>
          <a:ext cx="1159505" cy="115950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Program Priorities</a:t>
          </a:r>
          <a:endParaRPr lang="en-US" sz="1000" kern="1200" dirty="0"/>
        </a:p>
      </dsp:txBody>
      <dsp:txXfrm>
        <a:off x="3323853" y="2638053"/>
        <a:ext cx="819893" cy="819893"/>
      </dsp:txXfrm>
    </dsp:sp>
    <dsp:sp modelId="{D6E33832-5CB9-AA40-962C-5E0F20BAB1EA}">
      <dsp:nvSpPr>
        <dsp:cNvPr id="0" name=""/>
        <dsp:cNvSpPr/>
      </dsp:nvSpPr>
      <dsp:spPr>
        <a:xfrm rot="16200000">
          <a:off x="3092022" y="1812495"/>
          <a:ext cx="1283554" cy="27948"/>
        </a:xfrm>
        <a:custGeom>
          <a:avLst/>
          <a:gdLst/>
          <a:ahLst/>
          <a:cxnLst/>
          <a:rect l="0" t="0" r="0" b="0"/>
          <a:pathLst>
            <a:path>
              <a:moveTo>
                <a:pt x="0" y="13974"/>
              </a:moveTo>
              <a:lnTo>
                <a:pt x="1283554" y="13974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3701711" y="1794381"/>
        <a:ext cx="64177" cy="64177"/>
      </dsp:txXfrm>
    </dsp:sp>
    <dsp:sp modelId="{B2F06E42-F75E-0A4E-A749-BF09549849D9}">
      <dsp:nvSpPr>
        <dsp:cNvPr id="0" name=""/>
        <dsp:cNvSpPr/>
      </dsp:nvSpPr>
      <dsp:spPr>
        <a:xfrm>
          <a:off x="3154047" y="25187"/>
          <a:ext cx="1159505" cy="115950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History</a:t>
          </a:r>
          <a:endParaRPr lang="en-US" sz="1000" kern="1200" dirty="0"/>
        </a:p>
      </dsp:txBody>
      <dsp:txXfrm>
        <a:off x="3323853" y="194993"/>
        <a:ext cx="819893" cy="819893"/>
      </dsp:txXfrm>
    </dsp:sp>
    <dsp:sp modelId="{09C1C7FA-EF0F-0F48-ACBD-B84C100EAD70}">
      <dsp:nvSpPr>
        <dsp:cNvPr id="0" name=""/>
        <dsp:cNvSpPr/>
      </dsp:nvSpPr>
      <dsp:spPr>
        <a:xfrm rot="18360000">
          <a:off x="3810020" y="2045787"/>
          <a:ext cx="1283554" cy="27948"/>
        </a:xfrm>
        <a:custGeom>
          <a:avLst/>
          <a:gdLst/>
          <a:ahLst/>
          <a:cxnLst/>
          <a:rect l="0" t="0" r="0" b="0"/>
          <a:pathLst>
            <a:path>
              <a:moveTo>
                <a:pt x="0" y="13974"/>
              </a:moveTo>
              <a:lnTo>
                <a:pt x="1283554" y="13974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4419708" y="2027672"/>
        <a:ext cx="64177" cy="64177"/>
      </dsp:txXfrm>
    </dsp:sp>
    <dsp:sp modelId="{C9993D76-847A-1A41-91D4-1E99E1F8BD65}">
      <dsp:nvSpPr>
        <dsp:cNvPr id="0" name=""/>
        <dsp:cNvSpPr/>
      </dsp:nvSpPr>
      <dsp:spPr>
        <a:xfrm>
          <a:off x="4590041" y="491770"/>
          <a:ext cx="1159505" cy="1159505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External Demand</a:t>
          </a:r>
          <a:endParaRPr lang="en-US" sz="1000" kern="1200" dirty="0"/>
        </a:p>
      </dsp:txBody>
      <dsp:txXfrm>
        <a:off x="4759847" y="661576"/>
        <a:ext cx="819893" cy="819893"/>
      </dsp:txXfrm>
    </dsp:sp>
    <dsp:sp modelId="{8339482A-3C08-0848-BC44-CB6C8BD890D8}">
      <dsp:nvSpPr>
        <dsp:cNvPr id="0" name=""/>
        <dsp:cNvSpPr/>
      </dsp:nvSpPr>
      <dsp:spPr>
        <a:xfrm rot="20520000">
          <a:off x="4253766" y="2656552"/>
          <a:ext cx="1283554" cy="27948"/>
        </a:xfrm>
        <a:custGeom>
          <a:avLst/>
          <a:gdLst/>
          <a:ahLst/>
          <a:cxnLst/>
          <a:rect l="0" t="0" r="0" b="0"/>
          <a:pathLst>
            <a:path>
              <a:moveTo>
                <a:pt x="0" y="13974"/>
              </a:moveTo>
              <a:lnTo>
                <a:pt x="1283554" y="13974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4863455" y="2638437"/>
        <a:ext cx="64177" cy="64177"/>
      </dsp:txXfrm>
    </dsp:sp>
    <dsp:sp modelId="{F5F336E5-43A4-9345-9B4C-452E3FABE9F6}">
      <dsp:nvSpPr>
        <dsp:cNvPr id="0" name=""/>
        <dsp:cNvSpPr/>
      </dsp:nvSpPr>
      <dsp:spPr>
        <a:xfrm>
          <a:off x="5477535" y="1713300"/>
          <a:ext cx="1159505" cy="115950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Internal Demand</a:t>
          </a:r>
          <a:endParaRPr lang="en-US" sz="1000" kern="1200" dirty="0"/>
        </a:p>
      </dsp:txBody>
      <dsp:txXfrm>
        <a:off x="5647341" y="1883106"/>
        <a:ext cx="819893" cy="819893"/>
      </dsp:txXfrm>
    </dsp:sp>
    <dsp:sp modelId="{32BAB37C-D805-294B-BF23-EAF82D58A3B4}">
      <dsp:nvSpPr>
        <dsp:cNvPr id="0" name=""/>
        <dsp:cNvSpPr/>
      </dsp:nvSpPr>
      <dsp:spPr>
        <a:xfrm rot="1080000">
          <a:off x="4253766" y="3411499"/>
          <a:ext cx="1283554" cy="27948"/>
        </a:xfrm>
        <a:custGeom>
          <a:avLst/>
          <a:gdLst/>
          <a:ahLst/>
          <a:cxnLst/>
          <a:rect l="0" t="0" r="0" b="0"/>
          <a:pathLst>
            <a:path>
              <a:moveTo>
                <a:pt x="0" y="13974"/>
              </a:moveTo>
              <a:lnTo>
                <a:pt x="1283554" y="13974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4863455" y="3393384"/>
        <a:ext cx="64177" cy="64177"/>
      </dsp:txXfrm>
    </dsp:sp>
    <dsp:sp modelId="{193CEF6E-07D6-F24E-A59B-7CA2B647316B}">
      <dsp:nvSpPr>
        <dsp:cNvPr id="0" name=""/>
        <dsp:cNvSpPr/>
      </dsp:nvSpPr>
      <dsp:spPr>
        <a:xfrm>
          <a:off x="5477535" y="3223194"/>
          <a:ext cx="1159505" cy="115950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Quality of Inputs/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Processes </a:t>
          </a:r>
          <a:endParaRPr lang="en-US" sz="1000" kern="1200" dirty="0"/>
        </a:p>
      </dsp:txBody>
      <dsp:txXfrm>
        <a:off x="5647341" y="3393000"/>
        <a:ext cx="819893" cy="819893"/>
      </dsp:txXfrm>
    </dsp:sp>
    <dsp:sp modelId="{9DE7CFAF-67CB-094E-BEA5-260605BE61D3}">
      <dsp:nvSpPr>
        <dsp:cNvPr id="0" name=""/>
        <dsp:cNvSpPr/>
      </dsp:nvSpPr>
      <dsp:spPr>
        <a:xfrm rot="3240000">
          <a:off x="3810020" y="4022264"/>
          <a:ext cx="1283554" cy="27948"/>
        </a:xfrm>
        <a:custGeom>
          <a:avLst/>
          <a:gdLst/>
          <a:ahLst/>
          <a:cxnLst/>
          <a:rect l="0" t="0" r="0" b="0"/>
          <a:pathLst>
            <a:path>
              <a:moveTo>
                <a:pt x="0" y="13974"/>
              </a:moveTo>
              <a:lnTo>
                <a:pt x="1283554" y="13974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4419708" y="4004149"/>
        <a:ext cx="64177" cy="64177"/>
      </dsp:txXfrm>
    </dsp:sp>
    <dsp:sp modelId="{377D701B-74A5-754D-86DD-2AC56435A69B}">
      <dsp:nvSpPr>
        <dsp:cNvPr id="0" name=""/>
        <dsp:cNvSpPr/>
      </dsp:nvSpPr>
      <dsp:spPr>
        <a:xfrm>
          <a:off x="4590041" y="4444724"/>
          <a:ext cx="1159505" cy="1159505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Quality of Outcomes</a:t>
          </a:r>
          <a:endParaRPr lang="en-US" sz="1000" kern="1200" dirty="0"/>
        </a:p>
      </dsp:txBody>
      <dsp:txXfrm>
        <a:off x="4759847" y="4614530"/>
        <a:ext cx="819893" cy="819893"/>
      </dsp:txXfrm>
    </dsp:sp>
    <dsp:sp modelId="{8070E239-5DB0-0F40-90F5-6E0C55186F71}">
      <dsp:nvSpPr>
        <dsp:cNvPr id="0" name=""/>
        <dsp:cNvSpPr/>
      </dsp:nvSpPr>
      <dsp:spPr>
        <a:xfrm rot="5400000">
          <a:off x="3092022" y="4255555"/>
          <a:ext cx="1283554" cy="27948"/>
        </a:xfrm>
        <a:custGeom>
          <a:avLst/>
          <a:gdLst/>
          <a:ahLst/>
          <a:cxnLst/>
          <a:rect l="0" t="0" r="0" b="0"/>
          <a:pathLst>
            <a:path>
              <a:moveTo>
                <a:pt x="0" y="13974"/>
              </a:moveTo>
              <a:lnTo>
                <a:pt x="1283554" y="13974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3701711" y="4237441"/>
        <a:ext cx="64177" cy="64177"/>
      </dsp:txXfrm>
    </dsp:sp>
    <dsp:sp modelId="{B0E79D03-4974-444B-BA40-F80F1B76258B}">
      <dsp:nvSpPr>
        <dsp:cNvPr id="0" name=""/>
        <dsp:cNvSpPr/>
      </dsp:nvSpPr>
      <dsp:spPr>
        <a:xfrm>
          <a:off x="3154047" y="4911307"/>
          <a:ext cx="1159505" cy="115950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Size/Scope/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Prod.</a:t>
          </a:r>
          <a:endParaRPr lang="en-US" sz="1000" kern="1200" dirty="0"/>
        </a:p>
      </dsp:txBody>
      <dsp:txXfrm>
        <a:off x="3323853" y="5081113"/>
        <a:ext cx="819893" cy="819893"/>
      </dsp:txXfrm>
    </dsp:sp>
    <dsp:sp modelId="{6B91C3EC-FC60-504E-A194-9EC8831A600F}">
      <dsp:nvSpPr>
        <dsp:cNvPr id="0" name=""/>
        <dsp:cNvSpPr/>
      </dsp:nvSpPr>
      <dsp:spPr>
        <a:xfrm rot="7560000">
          <a:off x="2374025" y="4022264"/>
          <a:ext cx="1283554" cy="27948"/>
        </a:xfrm>
        <a:custGeom>
          <a:avLst/>
          <a:gdLst/>
          <a:ahLst/>
          <a:cxnLst/>
          <a:rect l="0" t="0" r="0" b="0"/>
          <a:pathLst>
            <a:path>
              <a:moveTo>
                <a:pt x="0" y="13974"/>
              </a:moveTo>
              <a:lnTo>
                <a:pt x="1283554" y="13974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2983713" y="4004149"/>
        <a:ext cx="64177" cy="64177"/>
      </dsp:txXfrm>
    </dsp:sp>
    <dsp:sp modelId="{B4F27300-7CAB-8848-B20E-C1152954D92B}">
      <dsp:nvSpPr>
        <dsp:cNvPr id="0" name=""/>
        <dsp:cNvSpPr/>
      </dsp:nvSpPr>
      <dsp:spPr>
        <a:xfrm>
          <a:off x="1718052" y="4444724"/>
          <a:ext cx="1159505" cy="1159505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Revenue Generated</a:t>
          </a:r>
          <a:endParaRPr lang="en-US" sz="1000" kern="1200" dirty="0"/>
        </a:p>
      </dsp:txBody>
      <dsp:txXfrm>
        <a:off x="1887858" y="4614530"/>
        <a:ext cx="819893" cy="819893"/>
      </dsp:txXfrm>
    </dsp:sp>
    <dsp:sp modelId="{A78794AE-E384-E740-BA48-78778693B27B}">
      <dsp:nvSpPr>
        <dsp:cNvPr id="0" name=""/>
        <dsp:cNvSpPr/>
      </dsp:nvSpPr>
      <dsp:spPr>
        <a:xfrm rot="9720000">
          <a:off x="1930278" y="3411499"/>
          <a:ext cx="1283554" cy="27948"/>
        </a:xfrm>
        <a:custGeom>
          <a:avLst/>
          <a:gdLst/>
          <a:ahLst/>
          <a:cxnLst/>
          <a:rect l="0" t="0" r="0" b="0"/>
          <a:pathLst>
            <a:path>
              <a:moveTo>
                <a:pt x="0" y="13974"/>
              </a:moveTo>
              <a:lnTo>
                <a:pt x="1283554" y="13974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2539967" y="3393384"/>
        <a:ext cx="64177" cy="64177"/>
      </dsp:txXfrm>
    </dsp:sp>
    <dsp:sp modelId="{180DCAB8-AFD2-6443-A500-2BD84307C53D}">
      <dsp:nvSpPr>
        <dsp:cNvPr id="0" name=""/>
        <dsp:cNvSpPr/>
      </dsp:nvSpPr>
      <dsp:spPr>
        <a:xfrm>
          <a:off x="830559" y="3223194"/>
          <a:ext cx="1159505" cy="115950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Program Costs</a:t>
          </a:r>
          <a:endParaRPr lang="en-US" sz="1000" kern="1200" dirty="0"/>
        </a:p>
      </dsp:txBody>
      <dsp:txXfrm>
        <a:off x="1000365" y="3393000"/>
        <a:ext cx="819893" cy="819893"/>
      </dsp:txXfrm>
    </dsp:sp>
    <dsp:sp modelId="{A669C5CF-DE38-DB42-A97D-42E36434B982}">
      <dsp:nvSpPr>
        <dsp:cNvPr id="0" name=""/>
        <dsp:cNvSpPr/>
      </dsp:nvSpPr>
      <dsp:spPr>
        <a:xfrm rot="11880000">
          <a:off x="1930278" y="2656552"/>
          <a:ext cx="1283554" cy="27948"/>
        </a:xfrm>
        <a:custGeom>
          <a:avLst/>
          <a:gdLst/>
          <a:ahLst/>
          <a:cxnLst/>
          <a:rect l="0" t="0" r="0" b="0"/>
          <a:pathLst>
            <a:path>
              <a:moveTo>
                <a:pt x="0" y="13974"/>
              </a:moveTo>
              <a:lnTo>
                <a:pt x="1283554" y="13974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2539967" y="2638437"/>
        <a:ext cx="64177" cy="64177"/>
      </dsp:txXfrm>
    </dsp:sp>
    <dsp:sp modelId="{B99EA7FD-CE24-0C45-B1CF-AFBFE504BB6F}">
      <dsp:nvSpPr>
        <dsp:cNvPr id="0" name=""/>
        <dsp:cNvSpPr/>
      </dsp:nvSpPr>
      <dsp:spPr>
        <a:xfrm>
          <a:off x="830559" y="1713300"/>
          <a:ext cx="1159505" cy="115950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Impact/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Essentiality</a:t>
          </a:r>
          <a:endParaRPr lang="en-US" sz="1000" kern="1200" dirty="0"/>
        </a:p>
      </dsp:txBody>
      <dsp:txXfrm>
        <a:off x="1000365" y="1883106"/>
        <a:ext cx="819893" cy="819893"/>
      </dsp:txXfrm>
    </dsp:sp>
    <dsp:sp modelId="{AF56A0D2-E575-7A4C-87C3-C1F4D89A5AB8}">
      <dsp:nvSpPr>
        <dsp:cNvPr id="0" name=""/>
        <dsp:cNvSpPr/>
      </dsp:nvSpPr>
      <dsp:spPr>
        <a:xfrm rot="14040000">
          <a:off x="2374025" y="2045787"/>
          <a:ext cx="1283554" cy="27948"/>
        </a:xfrm>
        <a:custGeom>
          <a:avLst/>
          <a:gdLst/>
          <a:ahLst/>
          <a:cxnLst/>
          <a:rect l="0" t="0" r="0" b="0"/>
          <a:pathLst>
            <a:path>
              <a:moveTo>
                <a:pt x="0" y="13974"/>
              </a:moveTo>
              <a:lnTo>
                <a:pt x="1283554" y="13974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2983713" y="2027672"/>
        <a:ext cx="64177" cy="64177"/>
      </dsp:txXfrm>
    </dsp:sp>
    <dsp:sp modelId="{B751561B-F526-8E40-A84C-555AEA3DB529}">
      <dsp:nvSpPr>
        <dsp:cNvPr id="0" name=""/>
        <dsp:cNvSpPr/>
      </dsp:nvSpPr>
      <dsp:spPr>
        <a:xfrm>
          <a:off x="1718052" y="491770"/>
          <a:ext cx="1159505" cy="1159505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Opportunity</a:t>
          </a:r>
          <a:endParaRPr lang="en-US" sz="1000" kern="1200" dirty="0"/>
        </a:p>
      </dsp:txBody>
      <dsp:txXfrm>
        <a:off x="1887858" y="661576"/>
        <a:ext cx="819893" cy="8198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6E144-A066-8248-9FAB-C600060C42AC}">
      <dsp:nvSpPr>
        <dsp:cNvPr id="0" name=""/>
        <dsp:cNvSpPr/>
      </dsp:nvSpPr>
      <dsp:spPr>
        <a:xfrm rot="16200000">
          <a:off x="945356" y="-945356"/>
          <a:ext cx="1981200" cy="3871912"/>
        </a:xfrm>
        <a:prstGeom prst="round1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Relevance</a:t>
          </a:r>
          <a:endParaRPr lang="en-US" sz="2500" kern="1200" dirty="0"/>
        </a:p>
      </dsp:txBody>
      <dsp:txXfrm rot="5400000">
        <a:off x="0" y="0"/>
        <a:ext cx="3871912" cy="1485900"/>
      </dsp:txXfrm>
    </dsp:sp>
    <dsp:sp modelId="{5DD13C75-27B4-CC4E-B029-E16949C03428}">
      <dsp:nvSpPr>
        <dsp:cNvPr id="0" name=""/>
        <dsp:cNvSpPr/>
      </dsp:nvSpPr>
      <dsp:spPr>
        <a:xfrm>
          <a:off x="3871912" y="0"/>
          <a:ext cx="3871912" cy="1981200"/>
        </a:xfrm>
        <a:prstGeom prst="round1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Quality</a:t>
          </a:r>
          <a:endParaRPr lang="en-US" sz="2500" kern="1200" dirty="0"/>
        </a:p>
      </dsp:txBody>
      <dsp:txXfrm>
        <a:off x="3871912" y="0"/>
        <a:ext cx="3871912" cy="1485900"/>
      </dsp:txXfrm>
    </dsp:sp>
    <dsp:sp modelId="{26BDFA82-DB89-CE40-A153-95E5DFB2CA2C}">
      <dsp:nvSpPr>
        <dsp:cNvPr id="0" name=""/>
        <dsp:cNvSpPr/>
      </dsp:nvSpPr>
      <dsp:spPr>
        <a:xfrm rot="10800000">
          <a:off x="0" y="1981200"/>
          <a:ext cx="3871912" cy="1981200"/>
        </a:xfrm>
        <a:prstGeom prst="round1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Efficiency</a:t>
          </a:r>
          <a:endParaRPr lang="en-US" sz="2500" kern="1200" dirty="0"/>
        </a:p>
      </dsp:txBody>
      <dsp:txXfrm rot="10800000">
        <a:off x="0" y="2476499"/>
        <a:ext cx="3871912" cy="1485900"/>
      </dsp:txXfrm>
    </dsp:sp>
    <dsp:sp modelId="{BE67C164-69BA-0047-A4D5-C791EB8AE3A3}">
      <dsp:nvSpPr>
        <dsp:cNvPr id="0" name=""/>
        <dsp:cNvSpPr/>
      </dsp:nvSpPr>
      <dsp:spPr>
        <a:xfrm rot="5400000">
          <a:off x="4817268" y="1035843"/>
          <a:ext cx="1981200" cy="3871912"/>
        </a:xfrm>
        <a:prstGeom prst="round1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Opportunity Analysis</a:t>
          </a:r>
          <a:endParaRPr lang="en-US" sz="2500" kern="1200" dirty="0"/>
        </a:p>
      </dsp:txBody>
      <dsp:txXfrm rot="-5400000">
        <a:off x="3871912" y="2476499"/>
        <a:ext cx="3871912" cy="1485900"/>
      </dsp:txXfrm>
    </dsp:sp>
    <dsp:sp modelId="{49A5E880-6295-1A44-BBB9-0463F87F0BF3}">
      <dsp:nvSpPr>
        <dsp:cNvPr id="0" name=""/>
        <dsp:cNvSpPr/>
      </dsp:nvSpPr>
      <dsp:spPr>
        <a:xfrm>
          <a:off x="2710338" y="1485900"/>
          <a:ext cx="2323147" cy="990600"/>
        </a:xfrm>
        <a:prstGeom prst="roundRect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Program Priority</a:t>
          </a:r>
          <a:endParaRPr lang="en-US" sz="2500" kern="1200" dirty="0"/>
        </a:p>
      </dsp:txBody>
      <dsp:txXfrm>
        <a:off x="2758695" y="1534257"/>
        <a:ext cx="2226433" cy="8938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34C06C-49CE-0B45-B66C-9AA100AB3A2C}">
      <dsp:nvSpPr>
        <dsp:cNvPr id="0" name=""/>
        <dsp:cNvSpPr/>
      </dsp:nvSpPr>
      <dsp:spPr>
        <a:xfrm>
          <a:off x="916483" y="1984"/>
          <a:ext cx="2030015" cy="121800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Enhanced Resources</a:t>
          </a:r>
          <a:endParaRPr lang="en-US" sz="1800" kern="1200" dirty="0"/>
        </a:p>
      </dsp:txBody>
      <dsp:txXfrm>
        <a:off x="916483" y="1984"/>
        <a:ext cx="2030015" cy="1218009"/>
      </dsp:txXfrm>
    </dsp:sp>
    <dsp:sp modelId="{776A9AD9-0AAF-8244-BC71-116A19350F5C}">
      <dsp:nvSpPr>
        <dsp:cNvPr id="0" name=""/>
        <dsp:cNvSpPr/>
      </dsp:nvSpPr>
      <dsp:spPr>
        <a:xfrm>
          <a:off x="3149500" y="1984"/>
          <a:ext cx="2030015" cy="121800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No Changes in Resources</a:t>
          </a:r>
          <a:endParaRPr lang="en-US" sz="1800" kern="1200" dirty="0"/>
        </a:p>
      </dsp:txBody>
      <dsp:txXfrm>
        <a:off x="3149500" y="1984"/>
        <a:ext cx="2030015" cy="1218009"/>
      </dsp:txXfrm>
    </dsp:sp>
    <dsp:sp modelId="{1AFD85EE-02ED-F145-9422-1AF3DDD4BD5C}">
      <dsp:nvSpPr>
        <dsp:cNvPr id="0" name=""/>
        <dsp:cNvSpPr/>
      </dsp:nvSpPr>
      <dsp:spPr>
        <a:xfrm>
          <a:off x="916483" y="1422995"/>
          <a:ext cx="2030015" cy="121800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Continue with Reduced Resources</a:t>
          </a:r>
          <a:endParaRPr lang="en-US" sz="1800" kern="1200" dirty="0"/>
        </a:p>
      </dsp:txBody>
      <dsp:txXfrm>
        <a:off x="916483" y="1422995"/>
        <a:ext cx="2030015" cy="1218009"/>
      </dsp:txXfrm>
    </dsp:sp>
    <dsp:sp modelId="{A411BB2C-28C7-FC46-ADFE-224920E34BD6}">
      <dsp:nvSpPr>
        <dsp:cNvPr id="0" name=""/>
        <dsp:cNvSpPr/>
      </dsp:nvSpPr>
      <dsp:spPr>
        <a:xfrm>
          <a:off x="3149500" y="1422995"/>
          <a:ext cx="2030015" cy="121800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Requires Transformation</a:t>
          </a:r>
          <a:endParaRPr lang="en-US" sz="1800" kern="1200" dirty="0"/>
        </a:p>
      </dsp:txBody>
      <dsp:txXfrm>
        <a:off x="3149500" y="1422995"/>
        <a:ext cx="2030015" cy="1218009"/>
      </dsp:txXfrm>
    </dsp:sp>
    <dsp:sp modelId="{0F2849A4-B37B-8F47-8BF1-7669EB260AF5}">
      <dsp:nvSpPr>
        <dsp:cNvPr id="0" name=""/>
        <dsp:cNvSpPr/>
      </dsp:nvSpPr>
      <dsp:spPr>
        <a:xfrm>
          <a:off x="2032992" y="2844006"/>
          <a:ext cx="2030015" cy="121800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Candidate for phase out or Consider for Further </a:t>
          </a:r>
          <a:br>
            <a:rPr lang="en-US" sz="1800" kern="1200" dirty="0" smtClean="0"/>
          </a:br>
          <a:r>
            <a:rPr lang="en-US" sz="1800" kern="1200" dirty="0" smtClean="0"/>
            <a:t>Review</a:t>
          </a:r>
          <a:endParaRPr lang="en-US" sz="1800" kern="1200" dirty="0"/>
        </a:p>
      </dsp:txBody>
      <dsp:txXfrm>
        <a:off x="2032992" y="2844006"/>
        <a:ext cx="2030015" cy="12180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2D3027E-4424-4F79-990C-8D80B460BD40}" type="datetimeFigureOut">
              <a:rPr lang="en-US" smtClean="0"/>
              <a:t>11/6/15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D1AD70B-9A5A-4B09-A0FE-F8E650688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13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B1900DE-432D-473A-B0F1-B7C5CCB6AFAB}" type="datetimeFigureOut">
              <a:rPr lang="en-US" smtClean="0"/>
              <a:t>11/6/15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106DC13-33C1-476F-84F9-53489015A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616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6DC13-33C1-476F-84F9-53489015A8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44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NIU – Uses Importance to the University, External and Internal Demand, Quality, Cost</a:t>
            </a:r>
            <a:r>
              <a:rPr lang="en-US" baseline="0" dirty="0" smtClean="0"/>
              <a:t> Effectiveness and Opportunity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6DC13-33C1-476F-84F9-53489015A82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4612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6DC13-33C1-476F-84F9-53489015A82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9995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Retain and Enhance; Monitor and Address Issues; Realign, Reorganize or Integrate; Eliminate</a:t>
            </a:r>
          </a:p>
          <a:p>
            <a:r>
              <a:rPr lang="en-US" dirty="0" smtClean="0"/>
              <a:t>Maintain, Transform, Further Review Needed</a:t>
            </a:r>
          </a:p>
          <a:p>
            <a:r>
              <a:rPr lang="en-US" dirty="0" smtClean="0"/>
              <a:t>Poised to Move to National Excellence; Capacity to Increase Research and Scholarly Productivity, Capacity to Increase Service Mission, Poised to help add degrees; Programs with insufficient enrollment or productivity to justify continuing in their current state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6DC13-33C1-476F-84F9-53489015A82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428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/>
              <a:t>Shared governance </a:t>
            </a:r>
          </a:p>
          <a:p>
            <a:pPr lvl="1"/>
            <a:r>
              <a:rPr lang="en-US" dirty="0"/>
              <a:t>Engage existing governing bodies, create a process that brings in key stakeholders, and engages departments and academic units.</a:t>
            </a:r>
          </a:p>
          <a:p>
            <a:pPr lvl="1"/>
            <a:r>
              <a:rPr lang="en-US" dirty="0"/>
              <a:t>Task forces are populated in different ways (peer nominations, committee configurations utilizing appointees from units and constituency groups)</a:t>
            </a:r>
          </a:p>
          <a:p>
            <a:r>
              <a:rPr lang="en-US" sz="1400" dirty="0"/>
              <a:t>Inclusivity</a:t>
            </a:r>
          </a:p>
          <a:p>
            <a:pPr lvl="1"/>
            <a:r>
              <a:rPr lang="en-US" dirty="0"/>
              <a:t>Programs, Departments, and Schools/Colleges must have venues to participate and respond for their programs.</a:t>
            </a:r>
          </a:p>
          <a:p>
            <a:pPr lvl="1"/>
            <a:r>
              <a:rPr lang="en-US" dirty="0"/>
              <a:t>Diversity in perspectives</a:t>
            </a:r>
          </a:p>
          <a:p>
            <a:r>
              <a:rPr lang="en-US" sz="1400" dirty="0"/>
              <a:t>Open and transparent processes</a:t>
            </a:r>
          </a:p>
          <a:p>
            <a:pPr lvl="1"/>
            <a:r>
              <a:rPr lang="en-US" dirty="0"/>
              <a:t>Frequent and multi-faceted communication</a:t>
            </a:r>
          </a:p>
          <a:p>
            <a:pPr lvl="1"/>
            <a:r>
              <a:rPr lang="en-US" dirty="0"/>
              <a:t>Evaluation criteria and processes set by the campus-community</a:t>
            </a:r>
          </a:p>
          <a:p>
            <a:r>
              <a:rPr lang="en-US" sz="1400" dirty="0"/>
              <a:t>Data-informed</a:t>
            </a:r>
          </a:p>
          <a:p>
            <a:pPr lvl="1"/>
            <a:r>
              <a:rPr lang="en-US" dirty="0"/>
              <a:t>The process should be evidence-informed but solely data-driven approaches may miss issues of mission centrality, interconnectedness, legacy, or importance to the University’s identity.</a:t>
            </a:r>
          </a:p>
          <a:p>
            <a:pPr lvl="1"/>
            <a:r>
              <a:rPr lang="en-US" dirty="0"/>
              <a:t>Both qualitative and quantitative measures.</a:t>
            </a:r>
          </a:p>
          <a:p>
            <a:r>
              <a:rPr lang="en-US" sz="1400" dirty="0"/>
              <a:t>Clear goals determined from the beginning</a:t>
            </a:r>
          </a:p>
          <a:p>
            <a:pPr lvl="1"/>
            <a:r>
              <a:rPr lang="en-US" dirty="0"/>
              <a:t>Outcomes align with the University’s mission, state/national needs, and stakeholder needs. </a:t>
            </a:r>
          </a:p>
          <a:p>
            <a:pPr lvl="1"/>
            <a:r>
              <a:rPr lang="en-US" dirty="0"/>
              <a:t>Decisions should align with strategic budgeting.</a:t>
            </a:r>
          </a:p>
          <a:p>
            <a:pPr lvl="1"/>
            <a:r>
              <a:rPr lang="en-US" dirty="0"/>
              <a:t>Commonly recommended to keep funds within academic programming and not diverted to other areas.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96A16-054E-FE42-95DE-85152DDF78A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037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5887">
              <a:defRPr/>
            </a:pPr>
            <a:r>
              <a:rPr lang="en-US" dirty="0" smtClean="0"/>
              <a:t>Based on offering 18 courses.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96A16-054E-FE42-95DE-85152DDF78A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037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6DC13-33C1-476F-84F9-53489015A82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783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6DC13-33C1-476F-84F9-53489015A82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7443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6DC13-33C1-476F-84F9-53489015A82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55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6DC13-33C1-476F-84F9-53489015A82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04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marL="465887" lvl="1"/>
            <a:r>
              <a:rPr lang="en-US" dirty="0" smtClean="0">
                <a:solidFill>
                  <a:srgbClr val="FF0000"/>
                </a:solidFill>
              </a:rPr>
              <a:t>We have not collectively identified our academic program priorities.  This is critical to meet enrollment, revenue, and quality goals.  Likewise, we miss opportunities to support innovation and growth.</a:t>
            </a:r>
          </a:p>
          <a:p>
            <a:pPr marL="465887" lvl="1"/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What are our current priorities among existing programs?</a:t>
            </a:r>
          </a:p>
          <a:p>
            <a:r>
              <a:rPr lang="en-US" dirty="0" smtClean="0"/>
              <a:t>What are our enrollment priorities?</a:t>
            </a:r>
          </a:p>
          <a:p>
            <a:r>
              <a:rPr lang="en-US" dirty="0" smtClean="0"/>
              <a:t>Where do we need to allocate resources?</a:t>
            </a:r>
          </a:p>
          <a:p>
            <a:r>
              <a:rPr lang="en-US" dirty="0" smtClean="0"/>
              <a:t>What are our priorities for future academic programs?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96A16-054E-FE42-95DE-85152DDF78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638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Common</a:t>
            </a:r>
            <a:r>
              <a:rPr lang="en-US" baseline="0" dirty="0" smtClean="0"/>
              <a:t> Guiding Principles</a:t>
            </a:r>
          </a:p>
          <a:p>
            <a:r>
              <a:rPr lang="en-US" baseline="0" dirty="0" smtClean="0"/>
              <a:t>Data Informed, Institutional Perspective (think like a trustee)</a:t>
            </a:r>
          </a:p>
          <a:p>
            <a:r>
              <a:rPr lang="en-US" baseline="0" dirty="0" smtClean="0"/>
              <a:t>Honor contracts and policies</a:t>
            </a:r>
          </a:p>
          <a:p>
            <a:r>
              <a:rPr lang="en-US" baseline="0" dirty="0" smtClean="0"/>
              <a:t>Guarantee that students can move toward completion effectively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6DC13-33C1-476F-84F9-53489015A82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55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6DC13-33C1-476F-84F9-53489015A8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24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6DC13-33C1-476F-84F9-53489015A82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770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6DC13-33C1-476F-84F9-53489015A82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199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6DC13-33C1-476F-84F9-53489015A82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0332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6DC13-33C1-476F-84F9-53489015A82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527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0F17-18A2-408E-AD81-977DF15F7725}" type="datetimeFigureOut">
              <a:rPr lang="en-US" smtClean="0"/>
              <a:t>11/6/15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934D-45A3-46F8-957A-883A684FA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698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0F17-18A2-408E-AD81-977DF15F7725}" type="datetimeFigureOut">
              <a:rPr lang="en-US" smtClean="0"/>
              <a:t>11/6/15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934D-45A3-46F8-957A-883A684FA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834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0F17-18A2-408E-AD81-977DF15F7725}" type="datetimeFigureOut">
              <a:rPr lang="en-US" smtClean="0"/>
              <a:t>11/6/15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934D-45A3-46F8-957A-883A684FA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62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0F17-18A2-408E-AD81-977DF15F7725}" type="datetimeFigureOut">
              <a:rPr lang="en-US" smtClean="0"/>
              <a:t>11/6/15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934D-45A3-46F8-957A-883A684FA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14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0F17-18A2-408E-AD81-977DF15F7725}" type="datetimeFigureOut">
              <a:rPr lang="en-US" smtClean="0"/>
              <a:t>11/6/15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934D-45A3-46F8-957A-883A684FA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3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0F17-18A2-408E-AD81-977DF15F7725}" type="datetimeFigureOut">
              <a:rPr lang="en-US" smtClean="0"/>
              <a:t>11/6/15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934D-45A3-46F8-957A-883A684FA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27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0F17-18A2-408E-AD81-977DF15F7725}" type="datetimeFigureOut">
              <a:rPr lang="en-US" smtClean="0"/>
              <a:t>11/6/15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934D-45A3-46F8-957A-883A684FA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6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0F17-18A2-408E-AD81-977DF15F7725}" type="datetimeFigureOut">
              <a:rPr lang="en-US" smtClean="0"/>
              <a:t>11/6/15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934D-45A3-46F8-957A-883A684FA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3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0F17-18A2-408E-AD81-977DF15F7725}" type="datetimeFigureOut">
              <a:rPr lang="en-US" smtClean="0"/>
              <a:t>11/6/15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934D-45A3-46F8-957A-883A684FA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74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0F17-18A2-408E-AD81-977DF15F7725}" type="datetimeFigureOut">
              <a:rPr lang="en-US" smtClean="0"/>
              <a:t>11/6/15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934D-45A3-46F8-957A-883A684FA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507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0F17-18A2-408E-AD81-977DF15F7725}" type="datetimeFigureOut">
              <a:rPr lang="en-US" smtClean="0"/>
              <a:t>11/6/15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934D-45A3-46F8-957A-883A684FA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12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00F17-18A2-408E-AD81-977DF15F7725}" type="datetimeFigureOut">
              <a:rPr lang="en-US" smtClean="0"/>
              <a:t>11/6/15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E934D-45A3-46F8-957A-883A684FA04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11" descr="siue_Shadow"/>
          <p:cNvPicPr>
            <a:picLocks noChangeAspect="1" noChangeArrowheads="1"/>
          </p:cNvPicPr>
          <p:nvPr userDrawn="1"/>
        </p:nvPicPr>
        <p:blipFill>
          <a:blip r:embed="rId13"/>
          <a:srcRect l="5617" t="28024" r="9409" b="19818"/>
          <a:stretch>
            <a:fillRect/>
          </a:stretch>
        </p:blipFill>
        <p:spPr bwMode="auto">
          <a:xfrm>
            <a:off x="6598528" y="5943600"/>
            <a:ext cx="2251783" cy="86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81430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rap.appstate.edu/institutional-research/program-prioritization" TargetMode="External"/><Relationship Id="rId4" Type="http://schemas.openxmlformats.org/officeDocument/2006/relationships/hyperlink" Target="http://president.boisestate.edu/prioritization/" TargetMode="External"/><Relationship Id="rId5" Type="http://schemas.openxmlformats.org/officeDocument/2006/relationships/hyperlink" Target="http://www.ecu.edu/cs-acad/ppc/" TargetMode="External"/><Relationship Id="rId6" Type="http://schemas.openxmlformats.org/officeDocument/2006/relationships/hyperlink" Target="http://www.indstate.edu/academicaffairs/program_prioritization.htm" TargetMode="External"/><Relationship Id="rId7" Type="http://schemas.openxmlformats.org/officeDocument/2006/relationships/hyperlink" Target="http://niu.edu/program-prioritization/criteria/index.shtml" TargetMode="External"/><Relationship Id="rId8" Type="http://schemas.openxmlformats.org/officeDocument/2006/relationships/hyperlink" Target="http://pdxappc.blogspot.com/" TargetMode="External"/><Relationship Id="rId9" Type="http://schemas.openxmlformats.org/officeDocument/2006/relationships/hyperlink" Target="http://www.d.umn.edu/vcaa/Prioritization_academic.pdf" TargetMode="External"/><Relationship Id="rId10" Type="http://schemas.openxmlformats.org/officeDocument/2006/relationships/hyperlink" Target="http://www.wcu.edu/WebFiles/PDFs/Provost_PPTF_Criteria_Draft_for_Initial_Program_Assessmen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academicimpressions.com/news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Academic Program Prioritization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SIUE Congress</a:t>
            </a:r>
          </a:p>
          <a:p>
            <a:r>
              <a:rPr lang="en-US" dirty="0" smtClean="0"/>
              <a:t>November 6,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384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Many Modifications of Criteria</a:t>
            </a:r>
            <a:br>
              <a:rPr lang="en-US" b="1" dirty="0" smtClean="0"/>
            </a:br>
            <a:r>
              <a:rPr lang="en-US" sz="4000" dirty="0" smtClean="0"/>
              <a:t>(Example – Boise State University)</a:t>
            </a:r>
            <a:endParaRPr lang="en-US" sz="4000" dirty="0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9137305"/>
              </p:ext>
            </p:extLst>
          </p:nvPr>
        </p:nvGraphicFramePr>
        <p:xfrm>
          <a:off x="742950" y="1768475"/>
          <a:ext cx="7743825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44814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284482"/>
              </p:ext>
            </p:extLst>
          </p:nvPr>
        </p:nvGraphicFramePr>
        <p:xfrm>
          <a:off x="152400" y="152400"/>
          <a:ext cx="8991600" cy="64008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247900"/>
                <a:gridCol w="2247900"/>
                <a:gridCol w="2247900"/>
                <a:gridCol w="2247900"/>
              </a:tblGrid>
              <a:tr h="3282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Demand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Quality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Costs and Expenses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Opportunity</a:t>
                      </a:r>
                      <a:endParaRPr lang="en-US" sz="1400" dirty="0"/>
                    </a:p>
                  </a:txBody>
                  <a:tcPr/>
                </a:tc>
              </a:tr>
              <a:tr h="57443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IPEDS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Measures of Graduate Satisfaction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</a:t>
                      </a:r>
                      <a:r>
                        <a:rPr lang="en-US" sz="1400" baseline="0" dirty="0" smtClean="0"/>
                        <a:t> cost per FTE student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Revenue Potential</a:t>
                      </a:r>
                      <a:endParaRPr lang="en-US" sz="1400" dirty="0"/>
                    </a:p>
                  </a:txBody>
                  <a:tcPr/>
                </a:tc>
              </a:tr>
              <a:tr h="82061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Incoming Transfers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Program Retention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Allocation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“Signature” program or poised for national recognition</a:t>
                      </a:r>
                      <a:endParaRPr lang="en-US" sz="1400" dirty="0"/>
                    </a:p>
                  </a:txBody>
                  <a:tcPr/>
                </a:tc>
              </a:tr>
              <a:tr h="82061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U.S. Department of Labor Projections, etc.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Program Graduation Rates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Required expenses of the program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Unique/Niche Program</a:t>
                      </a:r>
                      <a:endParaRPr lang="en-US" sz="1400" dirty="0"/>
                    </a:p>
                  </a:txBody>
                  <a:tcPr/>
                </a:tc>
              </a:tr>
              <a:tr h="57443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Employer Feedback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Job placement and Success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Marginal Costs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Previous Innovations</a:t>
                      </a:r>
                      <a:endParaRPr lang="en-US" sz="1400" dirty="0"/>
                    </a:p>
                  </a:txBody>
                  <a:tcPr/>
                </a:tc>
              </a:tr>
              <a:tr h="82061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State/Regional Needs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Success rates on certifications and exams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Comparative Costs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External Partnership Potentials</a:t>
                      </a:r>
                      <a:endParaRPr lang="en-US" sz="1400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Contributions to Other Programs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Faculty Recognition for Scholarly or Service Contributions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Revenue generated through tuition,</a:t>
                      </a:r>
                      <a:r>
                        <a:rPr lang="en-US" sz="1400" baseline="0" dirty="0" smtClean="0"/>
                        <a:t> grants, ICR, clinics, online programs, etc.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Interdisciplinary Possibilities</a:t>
                      </a:r>
                      <a:endParaRPr lang="en-US" sz="1400" dirty="0"/>
                    </a:p>
                  </a:txBody>
                  <a:tcPr/>
                </a:tc>
              </a:tr>
              <a:tr h="82061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Offer to Acceptance Trends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Recognition and Awards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Fundraising outcomes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Opportunity to realign or strengthen</a:t>
                      </a:r>
                      <a:r>
                        <a:rPr lang="en-US" sz="1400" baseline="0" dirty="0" smtClean="0"/>
                        <a:t> existing</a:t>
                      </a:r>
                      <a:endParaRPr lang="en-US" sz="1400" dirty="0"/>
                    </a:p>
                  </a:txBody>
                  <a:tcPr/>
                </a:tc>
              </a:tr>
              <a:tr h="57443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Competition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Student Learning Outcomes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Key Stakeholders are Invested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1000" y="6534834"/>
            <a:ext cx="723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From </a:t>
            </a:r>
            <a:r>
              <a:rPr lang="en-US" sz="1000" dirty="0" err="1" smtClean="0"/>
              <a:t>Dickeson</a:t>
            </a:r>
            <a:r>
              <a:rPr lang="en-US" sz="1000" dirty="0" smtClean="0"/>
              <a:t> (2010) , Prioritizing Academic Programs and Services as cited in Appalachian State University, PPT Higher Education Impact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220868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Example Recommendations for Action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dirty="0" smtClean="0"/>
              <a:t>(NIU Examples)</a:t>
            </a:r>
            <a:endParaRPr lang="en-US" sz="40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11126465"/>
              </p:ext>
            </p:extLst>
          </p:nvPr>
        </p:nvGraphicFramePr>
        <p:xfrm>
          <a:off x="1447800" y="1981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77505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372475" cy="11430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Lessons Learned</a:t>
            </a:r>
            <a:endParaRPr lang="en-US" sz="40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676400"/>
            <a:ext cx="8382001" cy="45339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4572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charset="2"/>
              <a:buChar char="§"/>
              <a:defRPr sz="32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charset="2"/>
              <a:buChar char="§"/>
              <a:defRPr sz="28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257300" indent="-342900" algn="l" defTabSz="4572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charset="2"/>
              <a:buChar char="§"/>
              <a:defRPr sz="24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714500" indent="-342900" algn="l" defTabSz="4572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charset="2"/>
              <a:buChar char="§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171700" indent="-342900" algn="l" defTabSz="4572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charset="2"/>
              <a:buChar char="§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Shared governance </a:t>
            </a:r>
          </a:p>
          <a:p>
            <a:r>
              <a:rPr lang="en-US" dirty="0" smtClean="0"/>
              <a:t>Faculty-driven</a:t>
            </a:r>
          </a:p>
          <a:p>
            <a:r>
              <a:rPr lang="en-US" dirty="0" smtClean="0"/>
              <a:t>Inclusivity</a:t>
            </a:r>
          </a:p>
          <a:p>
            <a:r>
              <a:rPr lang="en-US" dirty="0" smtClean="0"/>
              <a:t>Open and transparent processes</a:t>
            </a:r>
          </a:p>
          <a:p>
            <a:r>
              <a:rPr lang="en-US" dirty="0" smtClean="0"/>
              <a:t>Data-informed</a:t>
            </a:r>
          </a:p>
          <a:p>
            <a:r>
              <a:rPr lang="en-US" dirty="0" smtClean="0"/>
              <a:t>Clear goals determined from the beginning</a:t>
            </a:r>
          </a:p>
        </p:txBody>
      </p:sp>
    </p:spTree>
    <p:extLst>
      <p:ext uri="{BB962C8B-B14F-4D97-AF65-F5344CB8AC3E}">
        <p14:creationId xmlns:p14="http://schemas.microsoft.com/office/powerpoint/2010/main" val="567694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372475" cy="1143000"/>
          </a:xfrm>
        </p:spPr>
        <p:txBody>
          <a:bodyPr/>
          <a:lstStyle/>
          <a:p>
            <a:r>
              <a:rPr lang="en-US" b="1" dirty="0" smtClean="0"/>
              <a:t>Examples and References</a:t>
            </a:r>
            <a:endParaRPr lang="en-US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1995" y="1143000"/>
            <a:ext cx="8382001" cy="52451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457200" indent="-457200" algn="l" defTabSz="4572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charset="2"/>
              <a:buChar char="§"/>
              <a:defRPr sz="32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charset="2"/>
              <a:buChar char="§"/>
              <a:defRPr sz="28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257300" indent="-342900" algn="l" defTabSz="4572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charset="2"/>
              <a:buChar char="§"/>
              <a:defRPr sz="24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714500" indent="-342900" algn="l" defTabSz="4572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charset="2"/>
              <a:buChar char="§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171700" indent="-342900" algn="l" defTabSz="4572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charset="2"/>
              <a:buChar char="§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800" dirty="0" smtClean="0"/>
              <a:t>Appalachian </a:t>
            </a:r>
            <a:r>
              <a:rPr lang="en-US" sz="3800" dirty="0"/>
              <a:t>State - </a:t>
            </a:r>
            <a:r>
              <a:rPr lang="en-US" sz="3800" dirty="0">
                <a:hlinkClick r:id="rId3"/>
              </a:rPr>
              <a:t>http://</a:t>
            </a:r>
            <a:r>
              <a:rPr lang="en-US" sz="3800" dirty="0" smtClean="0">
                <a:hlinkClick r:id="rId3"/>
              </a:rPr>
              <a:t>irap.appstate.edu/institutional-research/program-prioritization</a:t>
            </a:r>
            <a:r>
              <a:rPr lang="en-US" sz="3800" dirty="0" smtClean="0"/>
              <a:t> </a:t>
            </a:r>
            <a:br>
              <a:rPr lang="en-US" sz="3800" dirty="0" smtClean="0"/>
            </a:br>
            <a:endParaRPr lang="en-US" sz="3800" dirty="0"/>
          </a:p>
          <a:p>
            <a:r>
              <a:rPr lang="en-US" sz="3800" dirty="0"/>
              <a:t>Boise State University </a:t>
            </a:r>
            <a:r>
              <a:rPr lang="en-US" sz="3800" dirty="0">
                <a:hlinkClick r:id="rId4"/>
              </a:rPr>
              <a:t>http://president.boisestate.edu/prioritization</a:t>
            </a:r>
            <a:r>
              <a:rPr lang="en-US" sz="3800" dirty="0" smtClean="0">
                <a:hlinkClick r:id="rId4"/>
              </a:rPr>
              <a:t>/</a:t>
            </a:r>
            <a:endParaRPr lang="en-US" sz="3800" dirty="0" smtClean="0"/>
          </a:p>
          <a:p>
            <a:r>
              <a:rPr lang="en-US" sz="3800" dirty="0" smtClean="0"/>
              <a:t/>
            </a:r>
            <a:br>
              <a:rPr lang="en-US" sz="3800" dirty="0" smtClean="0"/>
            </a:br>
            <a:r>
              <a:rPr lang="en-US" sz="3800" dirty="0" smtClean="0"/>
              <a:t>East </a:t>
            </a:r>
            <a:r>
              <a:rPr lang="en-US" sz="3800" dirty="0"/>
              <a:t>Carolina University </a:t>
            </a:r>
            <a:r>
              <a:rPr lang="en-US" sz="3800" dirty="0">
                <a:hlinkClick r:id="rId5"/>
              </a:rPr>
              <a:t>http://www.ecu.edu/cs-acad/ppc</a:t>
            </a:r>
            <a:r>
              <a:rPr lang="en-US" sz="3800" dirty="0" smtClean="0">
                <a:hlinkClick r:id="rId5"/>
              </a:rPr>
              <a:t>/</a:t>
            </a:r>
            <a:endParaRPr lang="en-US" sz="3800" dirty="0" smtClean="0"/>
          </a:p>
          <a:p>
            <a:r>
              <a:rPr lang="en-US" sz="3800" dirty="0" smtClean="0"/>
              <a:t/>
            </a:r>
            <a:br>
              <a:rPr lang="en-US" sz="3800" dirty="0" smtClean="0"/>
            </a:br>
            <a:r>
              <a:rPr lang="en-US" sz="3800" dirty="0" smtClean="0"/>
              <a:t>Indiana </a:t>
            </a:r>
            <a:r>
              <a:rPr lang="en-US" sz="3800" dirty="0"/>
              <a:t>State - </a:t>
            </a:r>
            <a:r>
              <a:rPr lang="en-US" sz="3800" dirty="0">
                <a:hlinkClick r:id="rId6"/>
              </a:rPr>
              <a:t>http://</a:t>
            </a:r>
            <a:r>
              <a:rPr lang="en-US" sz="3800" dirty="0" smtClean="0">
                <a:hlinkClick r:id="rId6"/>
              </a:rPr>
              <a:t>www.indstate.edu/academicaffairs/program_prioritization.htm</a:t>
            </a:r>
            <a:r>
              <a:rPr lang="en-US" sz="3800" dirty="0" smtClean="0"/>
              <a:t> </a:t>
            </a:r>
          </a:p>
          <a:p>
            <a:r>
              <a:rPr lang="en-US" sz="3800" dirty="0" smtClean="0"/>
              <a:t/>
            </a:r>
            <a:br>
              <a:rPr lang="en-US" sz="3800" dirty="0" smtClean="0"/>
            </a:br>
            <a:r>
              <a:rPr lang="en-US" sz="3800" dirty="0" smtClean="0"/>
              <a:t>Northern Illinois </a:t>
            </a:r>
            <a:r>
              <a:rPr lang="en-US" sz="3800" dirty="0"/>
              <a:t>University  </a:t>
            </a:r>
            <a:r>
              <a:rPr lang="en-US" sz="3800" dirty="0">
                <a:hlinkClick r:id="rId7"/>
              </a:rPr>
              <a:t>http://</a:t>
            </a:r>
            <a:r>
              <a:rPr lang="en-US" sz="3800" dirty="0" smtClean="0">
                <a:hlinkClick r:id="rId7"/>
              </a:rPr>
              <a:t>niu.edu/program-prioritization/criteria/index.shtml</a:t>
            </a:r>
            <a:endParaRPr lang="en-US" sz="3800" dirty="0" smtClean="0"/>
          </a:p>
          <a:p>
            <a:r>
              <a:rPr lang="en-US" sz="3800" dirty="0" smtClean="0"/>
              <a:t/>
            </a:r>
            <a:br>
              <a:rPr lang="en-US" sz="3800" dirty="0" smtClean="0"/>
            </a:br>
            <a:r>
              <a:rPr lang="en-US" sz="3800" dirty="0" smtClean="0"/>
              <a:t>Portland State </a:t>
            </a:r>
            <a:r>
              <a:rPr lang="en-US" sz="3800" dirty="0"/>
              <a:t>University - </a:t>
            </a:r>
            <a:r>
              <a:rPr lang="en-US" sz="3800" dirty="0">
                <a:hlinkClick r:id="rId8"/>
              </a:rPr>
              <a:t>http://pdxappc.blogspot.com</a:t>
            </a:r>
            <a:r>
              <a:rPr lang="en-US" sz="3800" dirty="0" smtClean="0">
                <a:hlinkClick r:id="rId8"/>
              </a:rPr>
              <a:t>/</a:t>
            </a:r>
            <a:r>
              <a:rPr lang="en-US" sz="3800" dirty="0" smtClean="0"/>
              <a:t> </a:t>
            </a:r>
          </a:p>
          <a:p>
            <a:r>
              <a:rPr lang="en-US" sz="3800" dirty="0" smtClean="0"/>
              <a:t/>
            </a:r>
            <a:br>
              <a:rPr lang="en-US" sz="3800" dirty="0" smtClean="0"/>
            </a:br>
            <a:r>
              <a:rPr lang="en-US" sz="3800" dirty="0" smtClean="0"/>
              <a:t>University of Minnesota – Duluth </a:t>
            </a:r>
            <a:r>
              <a:rPr lang="en-US" sz="3800" dirty="0"/>
              <a:t>- </a:t>
            </a:r>
            <a:r>
              <a:rPr lang="en-US" sz="3800" dirty="0">
                <a:hlinkClick r:id="rId9"/>
              </a:rPr>
              <a:t>http://</a:t>
            </a:r>
            <a:r>
              <a:rPr lang="en-US" sz="3800" dirty="0" smtClean="0">
                <a:hlinkClick r:id="rId9"/>
              </a:rPr>
              <a:t>www.d.umn.edu/vcaa/Prioritization_academic.pdf</a:t>
            </a:r>
            <a:r>
              <a:rPr lang="en-US" sz="3800" dirty="0" smtClean="0"/>
              <a:t> </a:t>
            </a:r>
          </a:p>
          <a:p>
            <a:endParaRPr lang="en-US" sz="3800" dirty="0" smtClean="0"/>
          </a:p>
          <a:p>
            <a:r>
              <a:rPr lang="en-US" sz="3800" dirty="0" smtClean="0"/>
              <a:t>Western Carolina - </a:t>
            </a:r>
            <a:r>
              <a:rPr lang="en-US" sz="3800" dirty="0" smtClean="0">
                <a:hlinkClick r:id="rId10"/>
              </a:rPr>
              <a:t>http</a:t>
            </a:r>
            <a:r>
              <a:rPr lang="en-US" sz="3800" dirty="0">
                <a:hlinkClick r:id="rId10"/>
              </a:rPr>
              <a:t>://</a:t>
            </a:r>
            <a:r>
              <a:rPr lang="en-US" sz="3800" dirty="0" smtClean="0">
                <a:hlinkClick r:id="rId10"/>
              </a:rPr>
              <a:t>www.wcu.edu/WebFiles/PDFs/Provost_PPTF_Criteria_Draft_for_Initial_Program_Assessment.pdf</a:t>
            </a:r>
            <a:r>
              <a:rPr lang="en-US" sz="3800" dirty="0" smtClean="0"/>
              <a:t>   </a:t>
            </a:r>
            <a:endParaRPr lang="en-US" sz="3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714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Other References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2738"/>
            <a:ext cx="8229600" cy="4394200"/>
          </a:xfrm>
        </p:spPr>
        <p:txBody>
          <a:bodyPr>
            <a:noAutofit/>
          </a:bodyPr>
          <a:lstStyle/>
          <a:p>
            <a:r>
              <a:rPr lang="en-US" sz="1800" dirty="0" err="1"/>
              <a:t>Dickeson</a:t>
            </a:r>
            <a:r>
              <a:rPr lang="en-US" sz="1800" dirty="0"/>
              <a:t>, R.C. (1999). Prioritizing academic programs and services: Reallocating resources to </a:t>
            </a:r>
            <a:r>
              <a:rPr lang="en-US" sz="1800" dirty="0" smtClean="0"/>
              <a:t>achieve </a:t>
            </a:r>
            <a:r>
              <a:rPr lang="en-US" sz="1800" dirty="0"/>
              <a:t>strategic balance. San Francisco: </a:t>
            </a:r>
            <a:r>
              <a:rPr lang="en-US" sz="1800" dirty="0" err="1"/>
              <a:t>Jossey</a:t>
            </a:r>
            <a:r>
              <a:rPr lang="en-US" sz="1800" dirty="0"/>
              <a:t>-Bass Publishers.</a:t>
            </a:r>
          </a:p>
          <a:p>
            <a:endParaRPr lang="en-US" sz="1800" dirty="0"/>
          </a:p>
          <a:p>
            <a:r>
              <a:rPr lang="en-US" sz="1800" dirty="0" err="1"/>
              <a:t>Dickeson</a:t>
            </a:r>
            <a:r>
              <a:rPr lang="en-US" sz="1800" dirty="0"/>
              <a:t>, R.E. (2010). Prioritizing academic programs and services: Reallocating resources to achieve strategic balance (2nd edition). </a:t>
            </a:r>
            <a:r>
              <a:rPr lang="en-US" sz="1800" dirty="0" err="1"/>
              <a:t>Jossey</a:t>
            </a:r>
            <a:r>
              <a:rPr lang="en-US" sz="1800" dirty="0"/>
              <a:t>-Bass, San Francisco</a:t>
            </a:r>
            <a:r>
              <a:rPr lang="en-US" sz="1800" dirty="0" smtClean="0"/>
              <a:t>.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err="1"/>
              <a:t>Eckel</a:t>
            </a:r>
            <a:r>
              <a:rPr lang="en-US" sz="1800" dirty="0"/>
              <a:t>, P. (2000). The role of shared governance in institutional hard decisions: Enabler or antagonist? The Review of Higher Education, 24(1), 15 – 39.</a:t>
            </a:r>
          </a:p>
          <a:p>
            <a:endParaRPr lang="en-US" sz="1800" dirty="0" smtClean="0"/>
          </a:p>
          <a:p>
            <a:r>
              <a:rPr lang="en-US" sz="1800" dirty="0" err="1" smtClean="0"/>
              <a:t>Fusch</a:t>
            </a:r>
            <a:r>
              <a:rPr lang="en-US" sz="1800" dirty="0" smtClean="0"/>
              <a:t>, Daniel, “Securing New Resources in a Difficult Financial Climate,” Academic Impressions Higher Ed Impact, October, 2010, pp. 6, 11. Available at </a:t>
            </a:r>
            <a:r>
              <a:rPr lang="en-US" sz="1800" dirty="0" err="1" smtClean="0">
                <a:hlinkClick r:id="rId3"/>
              </a:rPr>
              <a:t>www.academicimpressions.com</a:t>
            </a:r>
            <a:r>
              <a:rPr lang="en-US" sz="1800" dirty="0" smtClean="0">
                <a:hlinkClick r:id="rId3"/>
              </a:rPr>
              <a:t>/news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Lederman, Doug, “The Pressure to Prioritize,” Inside Higher Ed, </a:t>
            </a:r>
            <a:r>
              <a:rPr lang="en-US" sz="1800" dirty="0" smtClean="0"/>
              <a:t>November </a:t>
            </a:r>
            <a:r>
              <a:rPr lang="en-US" sz="1800" dirty="0"/>
              <a:t>11, 2010.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34682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990600"/>
            <a:ext cx="566737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90587" y="4267200"/>
            <a:ext cx="7696200" cy="990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If we want to preserve our core commitments, sustain what matters most, and set a plan for how we will grow intentionally, we must do that together.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72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Sub-Questions for Tables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What data (quantitative and qualitative) would be most critical for an academic program prioritization process at SIUE?</a:t>
            </a:r>
          </a:p>
          <a:p>
            <a:r>
              <a:rPr lang="en-US" dirty="0" smtClean="0"/>
              <a:t>How should a committee or task force be developed to design and implement a program prioritization process? (Consider representation, size, relationship to constituency groups, and ground rules).</a:t>
            </a:r>
          </a:p>
          <a:p>
            <a:r>
              <a:rPr lang="en-US" dirty="0" smtClean="0"/>
              <a:t>What recommendations regarding a framework or guiding principles are critical for forming a task force or </a:t>
            </a:r>
            <a:r>
              <a:rPr lang="en-US" dirty="0" smtClean="0"/>
              <a:t>committee?</a:t>
            </a:r>
            <a:endParaRPr lang="en-US" dirty="0" smtClean="0"/>
          </a:p>
          <a:p>
            <a:r>
              <a:rPr lang="en-US" dirty="0" smtClean="0"/>
              <a:t>What are the other major issues, concerns, or considerations that would need to be addressed to create a meaningful, fair, and productive process?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083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Our Mission and Vision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MISSION</a:t>
            </a:r>
            <a:endParaRPr lang="en-US" b="1" dirty="0"/>
          </a:p>
          <a:p>
            <a:pPr lvl="1"/>
            <a:r>
              <a:rPr lang="en-US" dirty="0"/>
              <a:t>Southern Illinois University Edwardsville is a student-centered educational community dedicated to communicating, expanding and integrating knowledge. In a spirit of collaboration enriched by diverse ideas, </a:t>
            </a:r>
            <a:r>
              <a:rPr lang="en-US" dirty="0">
                <a:solidFill>
                  <a:srgbClr val="FF0000"/>
                </a:solidFill>
              </a:rPr>
              <a:t>our comprehensive and unique array of undergraduate and graduate programs develops professionals, scholars and leaders who shape a changing world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VISION</a:t>
            </a:r>
          </a:p>
          <a:p>
            <a:pPr lvl="1"/>
            <a:r>
              <a:rPr lang="en-US" dirty="0" smtClean="0"/>
              <a:t>Southern </a:t>
            </a:r>
            <a:r>
              <a:rPr lang="en-US" dirty="0"/>
              <a:t>Illinois University Edwardsville will </a:t>
            </a:r>
            <a:r>
              <a:rPr lang="en-US" dirty="0">
                <a:solidFill>
                  <a:srgbClr val="FF0000"/>
                </a:solidFill>
              </a:rPr>
              <a:t>achieve greater national and global recognition and academic prominence through innovative and interdisciplinary programs</a:t>
            </a:r>
            <a:r>
              <a:rPr lang="en-US" dirty="0"/>
              <a:t> that empower individuals to achieve their full potential.</a:t>
            </a:r>
          </a:p>
        </p:txBody>
      </p:sp>
    </p:spTree>
    <p:extLst>
      <p:ext uri="{BB962C8B-B14F-4D97-AF65-F5344CB8AC3E}">
        <p14:creationId xmlns:p14="http://schemas.microsoft.com/office/powerpoint/2010/main" val="3685548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is Academic Program Prioritization? 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1047750" y="2800945"/>
            <a:ext cx="2066925" cy="4476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00150" y="2953345"/>
            <a:ext cx="2066925" cy="4476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352550" y="3105745"/>
            <a:ext cx="2066925" cy="4476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04949" y="3272550"/>
            <a:ext cx="2066925" cy="4476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647821" y="3496387"/>
            <a:ext cx="2066925" cy="4476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Academic Programs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86012" y="4343400"/>
            <a:ext cx="1957388" cy="1104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IBHE Program Inventory Includes 132 Records for SIUE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3895725" y="2886075"/>
            <a:ext cx="1733550" cy="1171575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FACULTY-LED BUT INCLUSIVE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PROCESS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57900" y="1677948"/>
            <a:ext cx="189547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</a:rPr>
              <a:t>Quality?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57893" y="2239744"/>
            <a:ext cx="189547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</a:rPr>
              <a:t>Opportunities for Growth?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57900" y="3759396"/>
            <a:ext cx="189547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</a:rPr>
              <a:t>Challenges?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57900" y="3024782"/>
            <a:ext cx="189547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</a:rPr>
              <a:t>Mission Centrality?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57894" y="4324350"/>
            <a:ext cx="189547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</a:rPr>
              <a:t>Public Need?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91150" y="5640527"/>
            <a:ext cx="3752850" cy="116955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n>
                  <a:solidFill>
                    <a:schemeClr val="tx1"/>
                  </a:solidFill>
                </a:ln>
              </a:rPr>
              <a:t>Processes often use quantitative and qualitative data to understand the context, outcomes, and opportunities.  Narratives strengthen understandings and these are prepared by faculty with directors, chairs, and deans</a:t>
            </a:r>
            <a:endParaRPr lang="en-US" sz="1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57892" y="4857155"/>
            <a:ext cx="189547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</a:rPr>
              <a:t>Financial Considerations?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6048929"/>
            <a:ext cx="4343400" cy="80907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900" i="1" dirty="0" smtClean="0">
                <a:solidFill>
                  <a:schemeClr val="tx1"/>
                </a:solidFill>
              </a:rPr>
              <a:t>Inspired by graphics used in the Portland State University program prioritization materials.</a:t>
            </a:r>
            <a:endParaRPr lang="en-US" sz="9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530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</a:t>
            </a:r>
            <a:r>
              <a:rPr lang="en-US" b="1" dirty="0" smtClean="0"/>
              <a:t>hen </a:t>
            </a:r>
            <a:r>
              <a:rPr lang="en-US" b="1" dirty="0" smtClean="0"/>
              <a:t>what… (typically)</a:t>
            </a:r>
            <a:endParaRPr lang="en-US" b="1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769555551"/>
              </p:ext>
            </p:extLst>
          </p:nvPr>
        </p:nvGraphicFramePr>
        <p:xfrm>
          <a:off x="191406" y="1524000"/>
          <a:ext cx="8952594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70358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Why prioritize academic programs?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Congress has been asked to consider </a:t>
            </a:r>
            <a:r>
              <a:rPr lang="en-US" u="sng" dirty="0" smtClean="0"/>
              <a:t>how</a:t>
            </a:r>
            <a:r>
              <a:rPr lang="en-US" dirty="0" smtClean="0"/>
              <a:t> we should prioritize academic programs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sz="1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1066800" y="3352800"/>
            <a:ext cx="6781800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Above all, it is imperative that we develop a collaborative and fair process to identify our collective academic priorities.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396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Potential Outcomes of a Prioritization Process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Refine and focus our academic programs to support our mission and vision.</a:t>
            </a:r>
          </a:p>
          <a:p>
            <a:r>
              <a:rPr lang="en-US" dirty="0"/>
              <a:t>Align planning and budgeting with our </a:t>
            </a:r>
            <a:r>
              <a:rPr lang="en-US" dirty="0" smtClean="0"/>
              <a:t>collective academic </a:t>
            </a:r>
            <a:r>
              <a:rPr lang="en-US" dirty="0"/>
              <a:t>priorities.</a:t>
            </a:r>
          </a:p>
          <a:p>
            <a:r>
              <a:rPr lang="en-US" dirty="0"/>
              <a:t>Support academic programs by assuring that they have the resources to support their goals and activities.</a:t>
            </a:r>
          </a:p>
          <a:p>
            <a:r>
              <a:rPr lang="en-US" dirty="0"/>
              <a:t>Support programs that have unrealized potential by collectively identifying our goals and commitments.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13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873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Broader context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March 2013, Academic Impressions Survey</a:t>
            </a:r>
            <a:endParaRPr lang="en-US" sz="27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90" y="1600200"/>
            <a:ext cx="6714861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5893" y="627564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/>
              <a:t>https://www.academicimpressions.com/news/meeting-challenge-program-prioritization-full-report</a:t>
            </a:r>
          </a:p>
        </p:txBody>
      </p:sp>
    </p:spTree>
    <p:extLst>
      <p:ext uri="{BB962C8B-B14F-4D97-AF65-F5344CB8AC3E}">
        <p14:creationId xmlns:p14="http://schemas.microsoft.com/office/powerpoint/2010/main" val="2936112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Broader Context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Increasing pressure from external groups to examine “low performing programs”.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Program prioritization provides an opportunity to support programs that might otherwise be vulnerable.</a:t>
            </a:r>
          </a:p>
          <a:p>
            <a:endParaRPr lang="en-US" dirty="0"/>
          </a:p>
          <a:p>
            <a:r>
              <a:rPr lang="en-US" dirty="0" smtClean="0"/>
              <a:t>There is no external mandate for prioritization, but we need to be ready to define our own future – together.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068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291295156"/>
              </p:ext>
            </p:extLst>
          </p:nvPr>
        </p:nvGraphicFramePr>
        <p:xfrm>
          <a:off x="838200" y="762000"/>
          <a:ext cx="74676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395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100" b="1" dirty="0" err="1" smtClean="0"/>
              <a:t>Dickeson’s</a:t>
            </a:r>
            <a:r>
              <a:rPr lang="en-US" sz="3100" b="1" dirty="0" smtClean="0"/>
              <a:t> criteria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591205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601588079E3C46A4F7CDF3F7C5F3F8" ma:contentTypeVersion="" ma:contentTypeDescription="Create a new document." ma:contentTypeScope="" ma:versionID="5b43c2c6c7b02afb5cdb96abdc36b781">
  <xsd:schema xmlns:xsd="http://www.w3.org/2001/XMLSchema" xmlns:xs="http://www.w3.org/2001/XMLSchema" xmlns:p="http://schemas.microsoft.com/office/2006/metadata/properties" xmlns:ns1="http://schemas.microsoft.com/sharepoint/v3" xmlns:ns2="086dd999-a3ad-4b6c-a259-a49c15037f5b" targetNamespace="http://schemas.microsoft.com/office/2006/metadata/properties" ma:root="true" ma:fieldsID="4587f9efbf05b2da9174d9b41e304e94" ns1:_="" ns2:_="">
    <xsd:import namespace="http://schemas.microsoft.com/sharepoint/v3"/>
    <xsd:import namespace="086dd999-a3ad-4b6c-a259-a49c15037f5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dd999-a3ad-4b6c-a259-a49c15037f5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B17E461-6645-4406-AF99-FB195709EEFB}"/>
</file>

<file path=customXml/itemProps2.xml><?xml version="1.0" encoding="utf-8"?>
<ds:datastoreItem xmlns:ds="http://schemas.openxmlformats.org/officeDocument/2006/customXml" ds:itemID="{0F894AC9-ECDE-46BF-8163-2E74E1AFB34F}"/>
</file>

<file path=customXml/itemProps3.xml><?xml version="1.0" encoding="utf-8"?>
<ds:datastoreItem xmlns:ds="http://schemas.openxmlformats.org/officeDocument/2006/customXml" ds:itemID="{27FD652D-5684-4314-886E-2ACBDE9D9311}"/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1260</Words>
  <Application>Microsoft Macintosh PowerPoint</Application>
  <PresentationFormat>On-screen Show (4:3)</PresentationFormat>
  <Paragraphs>189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Academic Program Prioritization</vt:lpstr>
      <vt:lpstr>Our Mission and Vision</vt:lpstr>
      <vt:lpstr>What is Academic Program Prioritization? </vt:lpstr>
      <vt:lpstr>Then what… (typically)</vt:lpstr>
      <vt:lpstr>Why prioritize academic programs?</vt:lpstr>
      <vt:lpstr>Potential Outcomes of a Prioritization Process</vt:lpstr>
      <vt:lpstr>Broader context  March 2013, Academic Impressions Survey</vt:lpstr>
      <vt:lpstr>Broader Context</vt:lpstr>
      <vt:lpstr>Dickeson’s criteria  </vt:lpstr>
      <vt:lpstr>Many Modifications of Criteria (Example – Boise State University)</vt:lpstr>
      <vt:lpstr>PowerPoint Presentation</vt:lpstr>
      <vt:lpstr>Example Recommendations for Action (NIU Examples)</vt:lpstr>
      <vt:lpstr>Lessons Learned</vt:lpstr>
      <vt:lpstr>Examples and References</vt:lpstr>
      <vt:lpstr>Other References</vt:lpstr>
      <vt:lpstr>PowerPoint Presentation</vt:lpstr>
      <vt:lpstr>Sub-Questions for Tables</vt:lpstr>
    </vt:vector>
  </TitlesOfParts>
  <Company>SIUE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Unzicker, Danielle</dc:creator>
  <cp:lastModifiedBy>MUC Tech</cp:lastModifiedBy>
  <cp:revision>26</cp:revision>
  <cp:lastPrinted>2015-11-06T17:10:14Z</cp:lastPrinted>
  <dcterms:created xsi:type="dcterms:W3CDTF">2013-07-18T16:47:55Z</dcterms:created>
  <dcterms:modified xsi:type="dcterms:W3CDTF">2015-11-06T17:45:52Z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0x01010015601588079E3C46A4F7CDF3F7C5F3F8</vt:lpwstr>
  </property>
</Properties>
</file>